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59"/>
  </p:notesMasterIdLst>
  <p:sldIdLst>
    <p:sldId id="280" r:id="rId5"/>
    <p:sldId id="279" r:id="rId6"/>
    <p:sldId id="357" r:id="rId7"/>
    <p:sldId id="358" r:id="rId8"/>
    <p:sldId id="359" r:id="rId9"/>
    <p:sldId id="360" r:id="rId10"/>
    <p:sldId id="361" r:id="rId11"/>
    <p:sldId id="362" r:id="rId12"/>
    <p:sldId id="356" r:id="rId13"/>
    <p:sldId id="257" r:id="rId14"/>
    <p:sldId id="317" r:id="rId15"/>
    <p:sldId id="319" r:id="rId16"/>
    <p:sldId id="324" r:id="rId17"/>
    <p:sldId id="318" r:id="rId18"/>
    <p:sldId id="325" r:id="rId19"/>
    <p:sldId id="320" r:id="rId20"/>
    <p:sldId id="321" r:id="rId21"/>
    <p:sldId id="322" r:id="rId22"/>
    <p:sldId id="323" r:id="rId23"/>
    <p:sldId id="355" r:id="rId24"/>
    <p:sldId id="326" r:id="rId25"/>
    <p:sldId id="327" r:id="rId26"/>
    <p:sldId id="291" r:id="rId27"/>
    <p:sldId id="328" r:id="rId28"/>
    <p:sldId id="329" r:id="rId29"/>
    <p:sldId id="330" r:id="rId30"/>
    <p:sldId id="331" r:id="rId31"/>
    <p:sldId id="332" r:id="rId32"/>
    <p:sldId id="296" r:id="rId33"/>
    <p:sldId id="333" r:id="rId34"/>
    <p:sldId id="334" r:id="rId35"/>
    <p:sldId id="335" r:id="rId36"/>
    <p:sldId id="336" r:id="rId37"/>
    <p:sldId id="337" r:id="rId38"/>
    <p:sldId id="338" r:id="rId39"/>
    <p:sldId id="339" r:id="rId40"/>
    <p:sldId id="312" r:id="rId41"/>
    <p:sldId id="340" r:id="rId42"/>
    <p:sldId id="341" r:id="rId43"/>
    <p:sldId id="343" r:id="rId44"/>
    <p:sldId id="344" r:id="rId45"/>
    <p:sldId id="314" r:id="rId46"/>
    <p:sldId id="345" r:id="rId47"/>
    <p:sldId id="346" r:id="rId48"/>
    <p:sldId id="347" r:id="rId49"/>
    <p:sldId id="348" r:id="rId50"/>
    <p:sldId id="316" r:id="rId51"/>
    <p:sldId id="350" r:id="rId52"/>
    <p:sldId id="351" r:id="rId53"/>
    <p:sldId id="352" r:id="rId54"/>
    <p:sldId id="353" r:id="rId55"/>
    <p:sldId id="349" r:id="rId56"/>
    <p:sldId id="354" r:id="rId57"/>
    <p:sldId id="263" r:id="rId58"/>
  </p:sldIdLst>
  <p:sldSz cx="12192000" cy="6858000"/>
  <p:notesSz cx="6858000" cy="9144000"/>
  <p:defaultTextStyle>
    <a:defPPr>
      <a:defRPr lang="en-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6666"/>
    <a:srgbClr val="141A43"/>
    <a:srgbClr val="161C3E"/>
    <a:srgbClr val="FFFFFF"/>
    <a:srgbClr val="E6E6E6"/>
    <a:srgbClr val="131835"/>
    <a:srgbClr val="202B5A"/>
    <a:srgbClr val="CDCED4"/>
    <a:srgbClr val="8C346F"/>
    <a:srgbClr val="6C225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673"/>
    <p:restoredTop sz="92784" autoAdjust="0"/>
  </p:normalViewPr>
  <p:slideViewPr>
    <p:cSldViewPr snapToGrid="0" snapToObjects="1">
      <p:cViewPr>
        <p:scale>
          <a:sx n="105" d="100"/>
          <a:sy n="105" d="100"/>
        </p:scale>
        <p:origin x="1044" y="402"/>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5" Type="http://schemas.openxmlformats.org/officeDocument/2006/relationships/slide" Target="slides/slide1.xml"/><Relationship Id="rId61" Type="http://schemas.openxmlformats.org/officeDocument/2006/relationships/viewProps" Target="viewProp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notesMaster" Target="notesMasters/notesMaster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MX"/>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D5CB182-77AE-4DA5-B188-9E0A08106C1D}" type="datetimeFigureOut">
              <a:rPr lang="es-MX" smtClean="0"/>
              <a:t>31/10/2024</a:t>
            </a:fld>
            <a:endParaRPr lang="es-MX"/>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MX"/>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MX"/>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2B60224-AE12-4715-ABE8-0228C8E29F8E}" type="slidenum">
              <a:rPr lang="es-MX" smtClean="0"/>
              <a:t>‹Nº›</a:t>
            </a:fld>
            <a:endParaRPr lang="es-MX"/>
          </a:p>
        </p:txBody>
      </p:sp>
    </p:spTree>
    <p:extLst>
      <p:ext uri="{BB962C8B-B14F-4D97-AF65-F5344CB8AC3E}">
        <p14:creationId xmlns:p14="http://schemas.microsoft.com/office/powerpoint/2010/main" val="33074736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sv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sv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0.png"/><Relationship Id="rId1" Type="http://schemas.openxmlformats.org/officeDocument/2006/relationships/slideMaster" Target="../slideMasters/slideMaster1.xml"/><Relationship Id="rId4" Type="http://schemas.openxmlformats.org/officeDocument/2006/relationships/image" Target="../media/image12.sv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6.svg"/><Relationship Id="rId7"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Master" Target="../slideMasters/slideMaster1.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3.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Master" Target="../slideMasters/slideMaster1.xml"/><Relationship Id="rId4" Type="http://schemas.openxmlformats.org/officeDocument/2006/relationships/image" Target="../media/image13.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3_Title Slide">
    <p:bg>
      <p:bgPr>
        <a:gradFill flip="none" rotWithShape="1">
          <a:gsLst>
            <a:gs pos="48000">
              <a:srgbClr val="161C3E"/>
            </a:gs>
            <a:gs pos="22000">
              <a:srgbClr val="131835"/>
            </a:gs>
            <a:gs pos="95000">
              <a:srgbClr val="403F93"/>
            </a:gs>
          </a:gsLst>
          <a:lin ang="18900000" scaled="1"/>
          <a:tileRect/>
        </a:gradFill>
        <a:effectLst/>
      </p:bgPr>
    </p:bg>
    <p:spTree>
      <p:nvGrpSpPr>
        <p:cNvPr id="1" name=""/>
        <p:cNvGrpSpPr/>
        <p:nvPr/>
      </p:nvGrpSpPr>
      <p:grpSpPr>
        <a:xfrm>
          <a:off x="0" y="0"/>
          <a:ext cx="0" cy="0"/>
          <a:chOff x="0" y="0"/>
          <a:chExt cx="0" cy="0"/>
        </a:xfrm>
      </p:grpSpPr>
      <p:sp>
        <p:nvSpPr>
          <p:cNvPr id="17" name="Freeform 16">
            <a:extLst>
              <a:ext uri="{FF2B5EF4-FFF2-40B4-BE49-F238E27FC236}">
                <a16:creationId xmlns:a16="http://schemas.microsoft.com/office/drawing/2014/main" id="{08BD40BE-F6BB-4784-8AAD-79D764407AEB}"/>
              </a:ext>
            </a:extLst>
          </p:cNvPr>
          <p:cNvSpPr/>
          <p:nvPr userDrawn="1"/>
        </p:nvSpPr>
        <p:spPr>
          <a:xfrm rot="3071663" flipV="1">
            <a:off x="-2056396" y="1759016"/>
            <a:ext cx="8145902" cy="4142334"/>
          </a:xfrm>
          <a:custGeom>
            <a:avLst/>
            <a:gdLst>
              <a:gd name="connsiteX0" fmla="*/ 370630 w 8145902"/>
              <a:gd name="connsiteY0" fmla="*/ 3388621 h 4142334"/>
              <a:gd name="connsiteX1" fmla="*/ 1968843 w 8145902"/>
              <a:gd name="connsiteY1" fmla="*/ 4142333 h 4142334"/>
              <a:gd name="connsiteX2" fmla="*/ 6084277 w 8145902"/>
              <a:gd name="connsiteY2" fmla="*/ 4142334 h 4142334"/>
              <a:gd name="connsiteX3" fmla="*/ 8144751 w 8145902"/>
              <a:gd name="connsiteY3" fmla="*/ 2282932 h 4142334"/>
              <a:gd name="connsiteX4" fmla="*/ 8145902 w 8145902"/>
              <a:gd name="connsiteY4" fmla="*/ 2260143 h 4142334"/>
              <a:gd name="connsiteX5" fmla="*/ 6342655 w 8145902"/>
              <a:gd name="connsiteY5" fmla="*/ 17807 h 4142334"/>
              <a:gd name="connsiteX6" fmla="*/ 6296043 w 8145902"/>
              <a:gd name="connsiteY6" fmla="*/ 10693 h 4142334"/>
              <a:gd name="connsiteX7" fmla="*/ 6084278 w 8145902"/>
              <a:gd name="connsiteY7" fmla="*/ 0 h 4142334"/>
              <a:gd name="connsiteX8" fmla="*/ 3372652 w 8145902"/>
              <a:gd name="connsiteY8" fmla="*/ 0 h 4142334"/>
              <a:gd name="connsiteX9" fmla="*/ 0 w 8145902"/>
              <a:gd name="connsiteY9" fmla="*/ 2712226 h 4142334"/>
              <a:gd name="connsiteX10" fmla="*/ 60439 w 8145902"/>
              <a:gd name="connsiteY10" fmla="*/ 2877358 h 4142334"/>
              <a:gd name="connsiteX11" fmla="*/ 370630 w 8145902"/>
              <a:gd name="connsiteY11" fmla="*/ 3388621 h 4142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145902" h="4142334">
                <a:moveTo>
                  <a:pt x="370630" y="3388621"/>
                </a:moveTo>
                <a:cubicBezTo>
                  <a:pt x="750512" y="3848932"/>
                  <a:pt x="1325414" y="4142333"/>
                  <a:pt x="1968843" y="4142333"/>
                </a:cubicBezTo>
                <a:lnTo>
                  <a:pt x="6084277" y="4142334"/>
                </a:lnTo>
                <a:cubicBezTo>
                  <a:pt x="7156659" y="4142334"/>
                  <a:pt x="8038687" y="3327331"/>
                  <a:pt x="8144751" y="2282932"/>
                </a:cubicBezTo>
                <a:lnTo>
                  <a:pt x="8145902" y="2260143"/>
                </a:lnTo>
                <a:lnTo>
                  <a:pt x="6342655" y="17807"/>
                </a:lnTo>
                <a:lnTo>
                  <a:pt x="6296043" y="10693"/>
                </a:lnTo>
                <a:cubicBezTo>
                  <a:pt x="6226416" y="3622"/>
                  <a:pt x="6155770" y="0"/>
                  <a:pt x="6084278" y="0"/>
                </a:cubicBezTo>
                <a:lnTo>
                  <a:pt x="3372652" y="0"/>
                </a:lnTo>
                <a:lnTo>
                  <a:pt x="0" y="2712226"/>
                </a:lnTo>
                <a:lnTo>
                  <a:pt x="60439" y="2877358"/>
                </a:lnTo>
                <a:cubicBezTo>
                  <a:pt x="139044" y="3063201"/>
                  <a:pt x="244002" y="3235184"/>
                  <a:pt x="370630" y="3388621"/>
                </a:cubicBezTo>
                <a:close/>
              </a:path>
            </a:pathLst>
          </a:custGeom>
          <a:solidFill>
            <a:schemeClr val="tx1">
              <a:alpha val="2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5" name="Picture 54">
            <a:extLst>
              <a:ext uri="{FF2B5EF4-FFF2-40B4-BE49-F238E27FC236}">
                <a16:creationId xmlns:a16="http://schemas.microsoft.com/office/drawing/2014/main" id="{CB11E5F2-83DB-4EDE-97E1-8305B145E230}"/>
              </a:ext>
            </a:extLst>
          </p:cNvPr>
          <p:cNvPicPr>
            <a:picLocks noChangeAspect="1"/>
          </p:cNvPicPr>
          <p:nvPr userDrawn="1"/>
        </p:nvPicPr>
        <p:blipFill>
          <a:blip r:embed="rId2"/>
          <a:stretch>
            <a:fillRect/>
          </a:stretch>
        </p:blipFill>
        <p:spPr>
          <a:xfrm>
            <a:off x="-36321" y="-9831"/>
            <a:ext cx="12228321" cy="6857999"/>
          </a:xfrm>
          <a:prstGeom prst="rect">
            <a:avLst/>
          </a:prstGeom>
        </p:spPr>
      </p:pic>
      <p:sp>
        <p:nvSpPr>
          <p:cNvPr id="2" name="Title 1">
            <a:extLst>
              <a:ext uri="{FF2B5EF4-FFF2-40B4-BE49-F238E27FC236}">
                <a16:creationId xmlns:a16="http://schemas.microsoft.com/office/drawing/2014/main" id="{8B831B66-169D-D045-B17C-442F04928854}"/>
              </a:ext>
            </a:extLst>
          </p:cNvPr>
          <p:cNvSpPr>
            <a:spLocks noGrp="1"/>
          </p:cNvSpPr>
          <p:nvPr>
            <p:ph type="ctrTitle" hasCustomPrompt="1"/>
          </p:nvPr>
        </p:nvSpPr>
        <p:spPr>
          <a:xfrm>
            <a:off x="5687806" y="2647106"/>
            <a:ext cx="6003234" cy="1542014"/>
          </a:xfrm>
        </p:spPr>
        <p:txBody>
          <a:bodyPr anchor="b">
            <a:noAutofit/>
          </a:bodyPr>
          <a:lstStyle>
            <a:lvl1pPr algn="l">
              <a:defRPr sz="6000">
                <a:solidFill>
                  <a:schemeClr val="bg1"/>
                </a:solidFill>
                <a:latin typeface="Calibri" panose="020F0502020204030204" pitchFamily="34" charset="0"/>
                <a:cs typeface="Calibri" panose="020F0502020204030204" pitchFamily="34" charset="0"/>
              </a:defRPr>
            </a:lvl1pPr>
          </a:lstStyle>
          <a:p>
            <a:r>
              <a:rPr lang="en-US" dirty="0"/>
              <a:t>Click to edit </a:t>
            </a:r>
            <a:br>
              <a:rPr lang="en-US" dirty="0"/>
            </a:br>
            <a:r>
              <a:rPr lang="en-US" dirty="0"/>
              <a:t>Master title style</a:t>
            </a:r>
            <a:endParaRPr lang="en-MX" dirty="0"/>
          </a:p>
        </p:txBody>
      </p:sp>
      <p:sp>
        <p:nvSpPr>
          <p:cNvPr id="3" name="Subtitle 2">
            <a:extLst>
              <a:ext uri="{FF2B5EF4-FFF2-40B4-BE49-F238E27FC236}">
                <a16:creationId xmlns:a16="http://schemas.microsoft.com/office/drawing/2014/main" id="{F8B015D7-18B8-A54A-A053-BB7B14E4D049}"/>
              </a:ext>
            </a:extLst>
          </p:cNvPr>
          <p:cNvSpPr>
            <a:spLocks noGrp="1"/>
          </p:cNvSpPr>
          <p:nvPr>
            <p:ph type="subTitle" idx="1" hasCustomPrompt="1"/>
          </p:nvPr>
        </p:nvSpPr>
        <p:spPr>
          <a:xfrm>
            <a:off x="5687806" y="4609367"/>
            <a:ext cx="6194522" cy="576687"/>
          </a:xfrm>
        </p:spPr>
        <p:txBody>
          <a:bodyPr>
            <a:normAutofit/>
          </a:bodyPr>
          <a:lstStyle>
            <a:lvl1pPr marL="0" indent="0" algn="l">
              <a:buNone/>
              <a:defRPr sz="2800">
                <a:solidFill>
                  <a:schemeClr val="bg1"/>
                </a:solidFill>
                <a:latin typeface="Calibri" panose="020F0502020204030204" pitchFamily="34" charset="0"/>
                <a:cs typeface="Calibri" panose="020F05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MX" dirty="0"/>
          </a:p>
        </p:txBody>
      </p:sp>
      <p:pic>
        <p:nvPicPr>
          <p:cNvPr id="52" name="Graphic 51">
            <a:extLst>
              <a:ext uri="{FF2B5EF4-FFF2-40B4-BE49-F238E27FC236}">
                <a16:creationId xmlns:a16="http://schemas.microsoft.com/office/drawing/2014/main" id="{190A1828-FC66-474A-BCCC-0742C04A681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501707" y="1568604"/>
            <a:ext cx="971550" cy="990600"/>
          </a:xfrm>
          <a:prstGeom prst="rect">
            <a:avLst/>
          </a:prstGeom>
        </p:spPr>
      </p:pic>
      <p:pic>
        <p:nvPicPr>
          <p:cNvPr id="10" name="Imagen 7">
            <a:extLst>
              <a:ext uri="{FF2B5EF4-FFF2-40B4-BE49-F238E27FC236}">
                <a16:creationId xmlns:a16="http://schemas.microsoft.com/office/drawing/2014/main" id="{C657063A-745C-D445-A2CD-6C2A234EECEA}"/>
              </a:ext>
            </a:extLst>
          </p:cNvPr>
          <p:cNvPicPr>
            <a:picLocks noChangeAspect="1"/>
          </p:cNvPicPr>
          <p:nvPr userDrawn="1"/>
        </p:nvPicPr>
        <p:blipFill rotWithShape="1">
          <a:blip r:embed="rId5" cstate="email">
            <a:extLst>
              <a:ext uri="{28A0092B-C50C-407E-A947-70E740481C1C}">
                <a14:useLocalDpi xmlns:a14="http://schemas.microsoft.com/office/drawing/2010/main"/>
              </a:ext>
            </a:extLst>
          </a:blip>
          <a:srcRect/>
          <a:stretch/>
        </p:blipFill>
        <p:spPr>
          <a:xfrm>
            <a:off x="8785068" y="-41564"/>
            <a:ext cx="3420788" cy="5117591"/>
          </a:xfrm>
          <a:prstGeom prst="rect">
            <a:avLst/>
          </a:prstGeom>
        </p:spPr>
      </p:pic>
      <p:pic>
        <p:nvPicPr>
          <p:cNvPr id="13" name="Graphic 34">
            <a:extLst>
              <a:ext uri="{FF2B5EF4-FFF2-40B4-BE49-F238E27FC236}">
                <a16:creationId xmlns:a16="http://schemas.microsoft.com/office/drawing/2014/main" id="{B7A3B4ED-FEDB-4973-B2F5-FB7DC56E1D1E}"/>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rot="4045762">
            <a:off x="-2286065" y="-2365550"/>
            <a:ext cx="6848475" cy="2790825"/>
          </a:xfrm>
          <a:prstGeom prst="rect">
            <a:avLst/>
          </a:prstGeom>
        </p:spPr>
      </p:pic>
    </p:spTree>
    <p:extLst>
      <p:ext uri="{BB962C8B-B14F-4D97-AF65-F5344CB8AC3E}">
        <p14:creationId xmlns:p14="http://schemas.microsoft.com/office/powerpoint/2010/main" val="3738340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473624-0DB7-5D41-AA10-F7C0D4C8AF9E}"/>
              </a:ext>
            </a:extLst>
          </p:cNvPr>
          <p:cNvSpPr>
            <a:spLocks noGrp="1"/>
          </p:cNvSpPr>
          <p:nvPr>
            <p:ph type="title"/>
          </p:nvPr>
        </p:nvSpPr>
        <p:spPr>
          <a:xfrm>
            <a:off x="839788" y="987424"/>
            <a:ext cx="3932237" cy="1069975"/>
          </a:xfrm>
        </p:spPr>
        <p:txBody>
          <a:bodyPr anchor="b"/>
          <a:lstStyle>
            <a:lvl1pPr>
              <a:defRPr sz="3200">
                <a:solidFill>
                  <a:srgbClr val="202A5A"/>
                </a:solidFill>
              </a:defRPr>
            </a:lvl1pPr>
          </a:lstStyle>
          <a:p>
            <a:r>
              <a:rPr lang="en-US" dirty="0"/>
              <a:t>Click to edit Master title style</a:t>
            </a:r>
            <a:endParaRPr lang="en-MX" dirty="0"/>
          </a:p>
        </p:txBody>
      </p:sp>
      <p:sp>
        <p:nvSpPr>
          <p:cNvPr id="3" name="Picture Placeholder 2">
            <a:extLst>
              <a:ext uri="{FF2B5EF4-FFF2-40B4-BE49-F238E27FC236}">
                <a16:creationId xmlns:a16="http://schemas.microsoft.com/office/drawing/2014/main" id="{9C6D7684-CC2E-C242-BDEB-59A2C399A24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MX"/>
          </a:p>
        </p:txBody>
      </p:sp>
      <p:sp>
        <p:nvSpPr>
          <p:cNvPr id="4" name="Text Placeholder 3">
            <a:extLst>
              <a:ext uri="{FF2B5EF4-FFF2-40B4-BE49-F238E27FC236}">
                <a16:creationId xmlns:a16="http://schemas.microsoft.com/office/drawing/2014/main" id="{55908E37-DC7E-144F-98BB-3FF1596C6C27}"/>
              </a:ext>
            </a:extLst>
          </p:cNvPr>
          <p:cNvSpPr>
            <a:spLocks noGrp="1"/>
          </p:cNvSpPr>
          <p:nvPr>
            <p:ph type="body" sz="half" idx="2"/>
          </p:nvPr>
        </p:nvSpPr>
        <p:spPr>
          <a:xfrm>
            <a:off x="839788" y="2256182"/>
            <a:ext cx="3932237" cy="3612805"/>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5" name="Freeform: Shape 14">
            <a:extLst>
              <a:ext uri="{FF2B5EF4-FFF2-40B4-BE49-F238E27FC236}">
                <a16:creationId xmlns:a16="http://schemas.microsoft.com/office/drawing/2014/main" id="{4538573A-DC14-4DDD-906B-A7E80AD40336}"/>
              </a:ext>
            </a:extLst>
          </p:cNvPr>
          <p:cNvSpPr/>
          <p:nvPr userDrawn="1"/>
        </p:nvSpPr>
        <p:spPr>
          <a:xfrm rot="18457691">
            <a:off x="-914337" y="129878"/>
            <a:ext cx="2433301" cy="1110866"/>
          </a:xfrm>
          <a:custGeom>
            <a:avLst/>
            <a:gdLst>
              <a:gd name="connsiteX0" fmla="*/ 1653778 w 2433301"/>
              <a:gd name="connsiteY0" fmla="*/ 0 h 1110866"/>
              <a:gd name="connsiteX1" fmla="*/ 2433301 w 2433301"/>
              <a:gd name="connsiteY1" fmla="*/ 1011202 h 1110866"/>
              <a:gd name="connsiteX2" fmla="*/ 2427478 w 2433301"/>
              <a:gd name="connsiteY2" fmla="*/ 1016007 h 1110866"/>
              <a:gd name="connsiteX3" fmla="*/ 2116930 w 2433301"/>
              <a:gd name="connsiteY3" fmla="*/ 1110866 h 1110866"/>
              <a:gd name="connsiteX4" fmla="*/ 0 w 2433301"/>
              <a:gd name="connsiteY4" fmla="*/ 1110866 h 1110866"/>
              <a:gd name="connsiteX5" fmla="*/ 1441021 w 2433301"/>
              <a:gd name="connsiteY5" fmla="*/ 0 h 1110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33301" h="1110866">
                <a:moveTo>
                  <a:pt x="1653778" y="0"/>
                </a:moveTo>
                <a:lnTo>
                  <a:pt x="2433301" y="1011202"/>
                </a:lnTo>
                <a:lnTo>
                  <a:pt x="2427478" y="1016007"/>
                </a:lnTo>
                <a:cubicBezTo>
                  <a:pt x="2338830" y="1075896"/>
                  <a:pt x="2231964" y="1110866"/>
                  <a:pt x="2116930" y="1110866"/>
                </a:cubicBezTo>
                <a:lnTo>
                  <a:pt x="0" y="1110866"/>
                </a:lnTo>
                <a:lnTo>
                  <a:pt x="1441021" y="0"/>
                </a:lnTo>
                <a:close/>
              </a:path>
            </a:pathLst>
          </a:custGeom>
          <a:solidFill>
            <a:srgbClr val="20295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Shape 19">
            <a:extLst>
              <a:ext uri="{FF2B5EF4-FFF2-40B4-BE49-F238E27FC236}">
                <a16:creationId xmlns:a16="http://schemas.microsoft.com/office/drawing/2014/main" id="{1268F817-D2C2-4B31-90E4-904C4C091F2E}"/>
              </a:ext>
            </a:extLst>
          </p:cNvPr>
          <p:cNvSpPr/>
          <p:nvPr userDrawn="1"/>
        </p:nvSpPr>
        <p:spPr>
          <a:xfrm rot="18457691">
            <a:off x="-211884" y="570360"/>
            <a:ext cx="1977366" cy="437312"/>
          </a:xfrm>
          <a:custGeom>
            <a:avLst/>
            <a:gdLst>
              <a:gd name="connsiteX0" fmla="*/ 0 w 1977366"/>
              <a:gd name="connsiteY0" fmla="*/ 218655 h 437312"/>
              <a:gd name="connsiteX1" fmla="*/ 0 w 1977366"/>
              <a:gd name="connsiteY1" fmla="*/ 218655 h 437312"/>
              <a:gd name="connsiteX2" fmla="*/ 0 w 1977366"/>
              <a:gd name="connsiteY2" fmla="*/ 218656 h 437312"/>
              <a:gd name="connsiteX3" fmla="*/ 1809294 w 1977366"/>
              <a:gd name="connsiteY3" fmla="*/ 10021 h 437312"/>
              <a:gd name="connsiteX4" fmla="*/ 1977366 w 1977366"/>
              <a:gd name="connsiteY4" fmla="*/ 228046 h 437312"/>
              <a:gd name="connsiteX5" fmla="*/ 1973871 w 1977366"/>
              <a:gd name="connsiteY5" fmla="*/ 262723 h 437312"/>
              <a:gd name="connsiteX6" fmla="*/ 1759657 w 1977366"/>
              <a:gd name="connsiteY6" fmla="*/ 437312 h 437312"/>
              <a:gd name="connsiteX7" fmla="*/ 218656 w 1977366"/>
              <a:gd name="connsiteY7" fmla="*/ 437311 h 437312"/>
              <a:gd name="connsiteX8" fmla="*/ 17183 w 1977366"/>
              <a:gd name="connsiteY8" fmla="*/ 303766 h 437312"/>
              <a:gd name="connsiteX9" fmla="*/ 0 w 1977366"/>
              <a:gd name="connsiteY9" fmla="*/ 218655 h 437312"/>
              <a:gd name="connsiteX10" fmla="*/ 4442 w 1977366"/>
              <a:gd name="connsiteY10" fmla="*/ 174589 h 437312"/>
              <a:gd name="connsiteX11" fmla="*/ 218656 w 1977366"/>
              <a:gd name="connsiteY11" fmla="*/ 0 h 437312"/>
              <a:gd name="connsiteX12" fmla="*/ 1759658 w 1977366"/>
              <a:gd name="connsiteY12" fmla="*/ 0 h 437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77366" h="437312">
                <a:moveTo>
                  <a:pt x="0" y="218655"/>
                </a:moveTo>
                <a:lnTo>
                  <a:pt x="0" y="218655"/>
                </a:lnTo>
                <a:lnTo>
                  <a:pt x="0" y="218656"/>
                </a:lnTo>
                <a:close/>
                <a:moveTo>
                  <a:pt x="1809294" y="10021"/>
                </a:moveTo>
                <a:lnTo>
                  <a:pt x="1977366" y="228046"/>
                </a:lnTo>
                <a:lnTo>
                  <a:pt x="1973871" y="262723"/>
                </a:lnTo>
                <a:cubicBezTo>
                  <a:pt x="1953482" y="362360"/>
                  <a:pt x="1865322" y="437312"/>
                  <a:pt x="1759657" y="437312"/>
                </a:cubicBezTo>
                <a:lnTo>
                  <a:pt x="218656" y="437311"/>
                </a:lnTo>
                <a:cubicBezTo>
                  <a:pt x="128086" y="437311"/>
                  <a:pt x="50377" y="382245"/>
                  <a:pt x="17183" y="303766"/>
                </a:cubicBezTo>
                <a:lnTo>
                  <a:pt x="0" y="218655"/>
                </a:lnTo>
                <a:lnTo>
                  <a:pt x="4442" y="174589"/>
                </a:lnTo>
                <a:cubicBezTo>
                  <a:pt x="24831" y="74952"/>
                  <a:pt x="112991" y="0"/>
                  <a:pt x="218656" y="0"/>
                </a:cubicBezTo>
                <a:lnTo>
                  <a:pt x="1759658" y="0"/>
                </a:lnTo>
                <a:close/>
              </a:path>
            </a:pathLst>
          </a:custGeom>
          <a:solidFill>
            <a:srgbClr val="3352A2">
              <a:alpha val="5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Shape 20">
            <a:extLst>
              <a:ext uri="{FF2B5EF4-FFF2-40B4-BE49-F238E27FC236}">
                <a16:creationId xmlns:a16="http://schemas.microsoft.com/office/drawing/2014/main" id="{81C74DB4-7A64-4DF0-9EA7-67282FDF0090}"/>
              </a:ext>
            </a:extLst>
          </p:cNvPr>
          <p:cNvSpPr/>
          <p:nvPr userDrawn="1"/>
        </p:nvSpPr>
        <p:spPr>
          <a:xfrm rot="18457691">
            <a:off x="10871442" y="6208607"/>
            <a:ext cx="1248771" cy="795377"/>
          </a:xfrm>
          <a:custGeom>
            <a:avLst/>
            <a:gdLst>
              <a:gd name="connsiteX0" fmla="*/ 1180852 w 1248771"/>
              <a:gd name="connsiteY0" fmla="*/ 175337 h 795377"/>
              <a:gd name="connsiteX1" fmla="*/ 1248771 w 1248771"/>
              <a:gd name="connsiteY1" fmla="*/ 397688 h 795377"/>
              <a:gd name="connsiteX2" fmla="*/ 1248770 w 1248771"/>
              <a:gd name="connsiteY2" fmla="*/ 397688 h 795377"/>
              <a:gd name="connsiteX3" fmla="*/ 851082 w 1248771"/>
              <a:gd name="connsiteY3" fmla="*/ 795376 h 795377"/>
              <a:gd name="connsiteX4" fmla="*/ 613146 w 1248771"/>
              <a:gd name="connsiteY4" fmla="*/ 795377 h 795377"/>
              <a:gd name="connsiteX5" fmla="*/ 0 w 1248771"/>
              <a:gd name="connsiteY5" fmla="*/ 0 h 795377"/>
              <a:gd name="connsiteX6" fmla="*/ 851083 w 1248771"/>
              <a:gd name="connsiteY6" fmla="*/ 0 h 795377"/>
              <a:gd name="connsiteX7" fmla="*/ 1180852 w 1248771"/>
              <a:gd name="connsiteY7" fmla="*/ 175337 h 795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48771" h="795377">
                <a:moveTo>
                  <a:pt x="1180852" y="175337"/>
                </a:moveTo>
                <a:cubicBezTo>
                  <a:pt x="1223733" y="238808"/>
                  <a:pt x="1248771" y="315324"/>
                  <a:pt x="1248771" y="397688"/>
                </a:cubicBezTo>
                <a:lnTo>
                  <a:pt x="1248770" y="397688"/>
                </a:lnTo>
                <a:cubicBezTo>
                  <a:pt x="1248770" y="617325"/>
                  <a:pt x="1070719" y="795376"/>
                  <a:pt x="851082" y="795376"/>
                </a:cubicBezTo>
                <a:lnTo>
                  <a:pt x="613146" y="795377"/>
                </a:lnTo>
                <a:lnTo>
                  <a:pt x="0" y="0"/>
                </a:lnTo>
                <a:lnTo>
                  <a:pt x="851083" y="0"/>
                </a:lnTo>
                <a:cubicBezTo>
                  <a:pt x="988356" y="0"/>
                  <a:pt x="1109385" y="69551"/>
                  <a:pt x="1180852" y="175337"/>
                </a:cubicBezTo>
                <a:close/>
              </a:path>
            </a:pathLst>
          </a:custGeom>
          <a:gradFill flip="none" rotWithShape="1">
            <a:gsLst>
              <a:gs pos="38000">
                <a:srgbClr val="023E36"/>
              </a:gs>
              <a:gs pos="95000">
                <a:srgbClr val="035C50"/>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Shape 21">
            <a:extLst>
              <a:ext uri="{FF2B5EF4-FFF2-40B4-BE49-F238E27FC236}">
                <a16:creationId xmlns:a16="http://schemas.microsoft.com/office/drawing/2014/main" id="{786CF7E0-627B-41CC-A87F-51D034E26479}"/>
              </a:ext>
            </a:extLst>
          </p:cNvPr>
          <p:cNvSpPr/>
          <p:nvPr userDrawn="1"/>
        </p:nvSpPr>
        <p:spPr>
          <a:xfrm rot="18457691">
            <a:off x="11026225" y="6284724"/>
            <a:ext cx="1248770" cy="404501"/>
          </a:xfrm>
          <a:custGeom>
            <a:avLst/>
            <a:gdLst>
              <a:gd name="connsiteX0" fmla="*/ 1189532 w 1248770"/>
              <a:gd name="connsiteY0" fmla="*/ 59237 h 404501"/>
              <a:gd name="connsiteX1" fmla="*/ 1248770 w 1248770"/>
              <a:gd name="connsiteY1" fmla="*/ 202250 h 404501"/>
              <a:gd name="connsiteX2" fmla="*/ 1046520 w 1248770"/>
              <a:gd name="connsiteY2" fmla="*/ 404500 h 404501"/>
              <a:gd name="connsiteX3" fmla="*/ 311825 w 1248770"/>
              <a:gd name="connsiteY3" fmla="*/ 404501 h 404501"/>
              <a:gd name="connsiteX4" fmla="*/ 0 w 1248770"/>
              <a:gd name="connsiteY4" fmla="*/ 0 h 404501"/>
              <a:gd name="connsiteX5" fmla="*/ 1046520 w 1248770"/>
              <a:gd name="connsiteY5" fmla="*/ 0 h 404501"/>
              <a:gd name="connsiteX6" fmla="*/ 1189532 w 1248770"/>
              <a:gd name="connsiteY6" fmla="*/ 59237 h 404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8770" h="404501">
                <a:moveTo>
                  <a:pt x="1189532" y="59237"/>
                </a:moveTo>
                <a:cubicBezTo>
                  <a:pt x="1226133" y="95838"/>
                  <a:pt x="1248770" y="146400"/>
                  <a:pt x="1248770" y="202250"/>
                </a:cubicBezTo>
                <a:cubicBezTo>
                  <a:pt x="1248770" y="313950"/>
                  <a:pt x="1158220" y="404500"/>
                  <a:pt x="1046520" y="404500"/>
                </a:cubicBezTo>
                <a:lnTo>
                  <a:pt x="311825" y="404501"/>
                </a:lnTo>
                <a:lnTo>
                  <a:pt x="0" y="0"/>
                </a:lnTo>
                <a:lnTo>
                  <a:pt x="1046520" y="0"/>
                </a:lnTo>
                <a:cubicBezTo>
                  <a:pt x="1102370" y="0"/>
                  <a:pt x="1152933" y="22637"/>
                  <a:pt x="1189532" y="59237"/>
                </a:cubicBezTo>
                <a:close/>
              </a:path>
            </a:pathLst>
          </a:custGeom>
          <a:solidFill>
            <a:srgbClr val="8C346F">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3152597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Vertical Text">
    <p:bg>
      <p:bgPr>
        <a:gradFill flip="none" rotWithShape="1">
          <a:gsLst>
            <a:gs pos="22000">
              <a:srgbClr val="6B2254"/>
            </a:gs>
            <a:gs pos="73000">
              <a:srgbClr val="8A326D"/>
            </a:gs>
          </a:gsLst>
          <a:lin ang="54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C06159-D5D3-1048-B266-C990F2B21FCE}"/>
              </a:ext>
            </a:extLst>
          </p:cNvPr>
          <p:cNvSpPr>
            <a:spLocks noGrp="1"/>
          </p:cNvSpPr>
          <p:nvPr>
            <p:ph type="title"/>
          </p:nvPr>
        </p:nvSpPr>
        <p:spPr>
          <a:xfrm>
            <a:off x="2977242" y="2624704"/>
            <a:ext cx="6520543" cy="1325563"/>
          </a:xfrm>
        </p:spPr>
        <p:txBody>
          <a:bodyPr>
            <a:noAutofit/>
          </a:bodyPr>
          <a:lstStyle>
            <a:lvl1pPr algn="ctr">
              <a:defRPr sz="5000">
                <a:solidFill>
                  <a:schemeClr val="bg1"/>
                </a:solidFill>
              </a:defRPr>
            </a:lvl1pPr>
          </a:lstStyle>
          <a:p>
            <a:r>
              <a:rPr lang="en-US" dirty="0"/>
              <a:t>Click to edit Master title style</a:t>
            </a:r>
            <a:endParaRPr lang="en-MX" dirty="0"/>
          </a:p>
        </p:txBody>
      </p:sp>
      <p:sp>
        <p:nvSpPr>
          <p:cNvPr id="23" name="Freeform: Shape 22">
            <a:extLst>
              <a:ext uri="{FF2B5EF4-FFF2-40B4-BE49-F238E27FC236}">
                <a16:creationId xmlns:a16="http://schemas.microsoft.com/office/drawing/2014/main" id="{06A65654-3691-4359-B26F-05B898F1D9AD}"/>
              </a:ext>
            </a:extLst>
          </p:cNvPr>
          <p:cNvSpPr/>
          <p:nvPr userDrawn="1"/>
        </p:nvSpPr>
        <p:spPr>
          <a:xfrm rot="18528337">
            <a:off x="10046016" y="-96569"/>
            <a:ext cx="2242512" cy="1422687"/>
          </a:xfrm>
          <a:custGeom>
            <a:avLst/>
            <a:gdLst>
              <a:gd name="connsiteX0" fmla="*/ 1338111 w 2242512"/>
              <a:gd name="connsiteY0" fmla="*/ 0 h 1422687"/>
              <a:gd name="connsiteX1" fmla="*/ 2242512 w 2242512"/>
              <a:gd name="connsiteY1" fmla="*/ 1124623 h 1422687"/>
              <a:gd name="connsiteX2" fmla="*/ 1871870 w 2242512"/>
              <a:gd name="connsiteY2" fmla="*/ 1422687 h 1422687"/>
              <a:gd name="connsiteX3" fmla="*/ 711344 w 2242512"/>
              <a:gd name="connsiteY3" fmla="*/ 1422687 h 1422687"/>
              <a:gd name="connsiteX4" fmla="*/ 14452 w 2242512"/>
              <a:gd name="connsiteY4" fmla="*/ 854703 h 1422687"/>
              <a:gd name="connsiteX5" fmla="*/ 0 w 2242512"/>
              <a:gd name="connsiteY5" fmla="*/ 711344 h 1422687"/>
              <a:gd name="connsiteX6" fmla="*/ 14452 w 2242512"/>
              <a:gd name="connsiteY6" fmla="*/ 567984 h 1422687"/>
              <a:gd name="connsiteX7" fmla="*/ 711344 w 2242512"/>
              <a:gd name="connsiteY7" fmla="*/ 0 h 1422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42512" h="1422687">
                <a:moveTo>
                  <a:pt x="1338111" y="0"/>
                </a:moveTo>
                <a:lnTo>
                  <a:pt x="2242512" y="1124623"/>
                </a:lnTo>
                <a:lnTo>
                  <a:pt x="1871870" y="1422687"/>
                </a:lnTo>
                <a:lnTo>
                  <a:pt x="711344" y="1422687"/>
                </a:lnTo>
                <a:cubicBezTo>
                  <a:pt x="367588" y="1422687"/>
                  <a:pt x="80782" y="1178851"/>
                  <a:pt x="14452" y="854703"/>
                </a:cubicBezTo>
                <a:lnTo>
                  <a:pt x="0" y="711344"/>
                </a:lnTo>
                <a:lnTo>
                  <a:pt x="14452" y="567984"/>
                </a:lnTo>
                <a:cubicBezTo>
                  <a:pt x="80783" y="243837"/>
                  <a:pt x="367588" y="0"/>
                  <a:pt x="711344" y="0"/>
                </a:cubicBezTo>
                <a:close/>
              </a:path>
            </a:pathLst>
          </a:custGeom>
          <a:gradFill>
            <a:gsLst>
              <a:gs pos="38000">
                <a:srgbClr val="023E36">
                  <a:lumMod val="97000"/>
                  <a:alpha val="80000"/>
                </a:srgbClr>
              </a:gs>
              <a:gs pos="95000">
                <a:srgbClr val="035C50"/>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Shape 16">
            <a:extLst>
              <a:ext uri="{FF2B5EF4-FFF2-40B4-BE49-F238E27FC236}">
                <a16:creationId xmlns:a16="http://schemas.microsoft.com/office/drawing/2014/main" id="{7B93D638-CA31-4481-96CC-534FD002BA92}"/>
              </a:ext>
            </a:extLst>
          </p:cNvPr>
          <p:cNvSpPr/>
          <p:nvPr userDrawn="1"/>
        </p:nvSpPr>
        <p:spPr>
          <a:xfrm rot="18528337">
            <a:off x="11115638" y="385759"/>
            <a:ext cx="1500040" cy="628520"/>
          </a:xfrm>
          <a:custGeom>
            <a:avLst/>
            <a:gdLst>
              <a:gd name="connsiteX0" fmla="*/ 1395591 w 1500040"/>
              <a:gd name="connsiteY0" fmla="*/ 0 h 628520"/>
              <a:gd name="connsiteX1" fmla="*/ 1500040 w 1500040"/>
              <a:gd name="connsiteY1" fmla="*/ 129882 h 628520"/>
              <a:gd name="connsiteX2" fmla="*/ 879984 w 1500040"/>
              <a:gd name="connsiteY2" fmla="*/ 628520 h 628520"/>
              <a:gd name="connsiteX3" fmla="*/ 314260 w 1500040"/>
              <a:gd name="connsiteY3" fmla="*/ 628520 h 628520"/>
              <a:gd name="connsiteX4" fmla="*/ 0 w 1500040"/>
              <a:gd name="connsiteY4" fmla="*/ 314260 h 628520"/>
              <a:gd name="connsiteX5" fmla="*/ 314260 w 1500040"/>
              <a:gd name="connsiteY5" fmla="*/ 0 h 628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00040" h="628520">
                <a:moveTo>
                  <a:pt x="1395591" y="0"/>
                </a:moveTo>
                <a:lnTo>
                  <a:pt x="1500040" y="129882"/>
                </a:lnTo>
                <a:lnTo>
                  <a:pt x="879984" y="628520"/>
                </a:lnTo>
                <a:lnTo>
                  <a:pt x="314260" y="628520"/>
                </a:lnTo>
                <a:cubicBezTo>
                  <a:pt x="140699" y="628520"/>
                  <a:pt x="0" y="487821"/>
                  <a:pt x="0" y="314260"/>
                </a:cubicBezTo>
                <a:cubicBezTo>
                  <a:pt x="0" y="140699"/>
                  <a:pt x="140699" y="0"/>
                  <a:pt x="314260" y="0"/>
                </a:cubicBezTo>
                <a:close/>
              </a:path>
            </a:pathLst>
          </a:custGeom>
          <a:solidFill>
            <a:srgbClr val="3151A2">
              <a:alpha val="6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4" name="Graphic 13">
            <a:extLst>
              <a:ext uri="{FF2B5EF4-FFF2-40B4-BE49-F238E27FC236}">
                <a16:creationId xmlns:a16="http://schemas.microsoft.com/office/drawing/2014/main" id="{17C2F221-B7BF-4FC8-8DFA-25C1D9EBA96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9555360">
            <a:off x="-4271337" y="1892072"/>
            <a:ext cx="6848475" cy="2790825"/>
          </a:xfrm>
          <a:prstGeom prst="rect">
            <a:avLst/>
          </a:prstGeom>
        </p:spPr>
      </p:pic>
      <p:pic>
        <p:nvPicPr>
          <p:cNvPr id="15" name="Graphic 14">
            <a:extLst>
              <a:ext uri="{FF2B5EF4-FFF2-40B4-BE49-F238E27FC236}">
                <a16:creationId xmlns:a16="http://schemas.microsoft.com/office/drawing/2014/main" id="{74BABCC0-7EE0-4B1C-8DB9-CB49A1AE8C2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8806612">
            <a:off x="7726502" y="2846725"/>
            <a:ext cx="6848475" cy="2790825"/>
          </a:xfrm>
          <a:prstGeom prst="rect">
            <a:avLst/>
          </a:prstGeom>
        </p:spPr>
      </p:pic>
      <p:sp>
        <p:nvSpPr>
          <p:cNvPr id="28" name="Freeform: Shape 27">
            <a:extLst>
              <a:ext uri="{FF2B5EF4-FFF2-40B4-BE49-F238E27FC236}">
                <a16:creationId xmlns:a16="http://schemas.microsoft.com/office/drawing/2014/main" id="{A727917F-7BD8-4AF1-B2C5-A6FADFC68568}"/>
              </a:ext>
            </a:extLst>
          </p:cNvPr>
          <p:cNvSpPr/>
          <p:nvPr userDrawn="1"/>
        </p:nvSpPr>
        <p:spPr>
          <a:xfrm rot="18528337">
            <a:off x="9645806" y="5552111"/>
            <a:ext cx="2564423" cy="1643050"/>
          </a:xfrm>
          <a:custGeom>
            <a:avLst/>
            <a:gdLst>
              <a:gd name="connsiteX0" fmla="*/ 2424119 w 2564423"/>
              <a:gd name="connsiteY0" fmla="*/ 362202 h 1643050"/>
              <a:gd name="connsiteX1" fmla="*/ 2564423 w 2564423"/>
              <a:gd name="connsiteY1" fmla="*/ 821525 h 1643050"/>
              <a:gd name="connsiteX2" fmla="*/ 1742898 w 2564423"/>
              <a:gd name="connsiteY2" fmla="*/ 1643050 h 1643050"/>
              <a:gd name="connsiteX3" fmla="*/ 1321311 w 2564423"/>
              <a:gd name="connsiteY3" fmla="*/ 1643050 h 1643050"/>
              <a:gd name="connsiteX4" fmla="*/ 0 w 2564423"/>
              <a:gd name="connsiteY4" fmla="*/ 0 h 1643050"/>
              <a:gd name="connsiteX5" fmla="*/ 1742898 w 2564423"/>
              <a:gd name="connsiteY5" fmla="*/ 0 h 1643050"/>
              <a:gd name="connsiteX6" fmla="*/ 2424119 w 2564423"/>
              <a:gd name="connsiteY6" fmla="*/ 362202 h 164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64423" h="1643050">
                <a:moveTo>
                  <a:pt x="2424119" y="362202"/>
                </a:moveTo>
                <a:cubicBezTo>
                  <a:pt x="2512700" y="493319"/>
                  <a:pt x="2564423" y="651381"/>
                  <a:pt x="2564423" y="821525"/>
                </a:cubicBezTo>
                <a:cubicBezTo>
                  <a:pt x="2564423" y="1275241"/>
                  <a:pt x="2196614" y="1643050"/>
                  <a:pt x="1742898" y="1643050"/>
                </a:cubicBezTo>
                <a:lnTo>
                  <a:pt x="1321311" y="1643050"/>
                </a:lnTo>
                <a:lnTo>
                  <a:pt x="0" y="0"/>
                </a:lnTo>
                <a:lnTo>
                  <a:pt x="1742898" y="0"/>
                </a:lnTo>
                <a:cubicBezTo>
                  <a:pt x="2026470" y="0"/>
                  <a:pt x="2276485" y="143675"/>
                  <a:pt x="2424119" y="362202"/>
                </a:cubicBezTo>
                <a:close/>
              </a:path>
            </a:pathLst>
          </a:custGeom>
          <a:gradFill flip="none" rotWithShape="1">
            <a:gsLst>
              <a:gs pos="22000">
                <a:srgbClr val="212B5C"/>
              </a:gs>
              <a:gs pos="73000">
                <a:srgbClr val="3A3B87"/>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2" name="Freeform: Shape 31">
            <a:extLst>
              <a:ext uri="{FF2B5EF4-FFF2-40B4-BE49-F238E27FC236}">
                <a16:creationId xmlns:a16="http://schemas.microsoft.com/office/drawing/2014/main" id="{8542EFA0-1D3F-468F-8251-2F0B9C01A88F}"/>
              </a:ext>
            </a:extLst>
          </p:cNvPr>
          <p:cNvSpPr/>
          <p:nvPr userDrawn="1"/>
        </p:nvSpPr>
        <p:spPr>
          <a:xfrm rot="18528337">
            <a:off x="10244778" y="5792492"/>
            <a:ext cx="2318479" cy="619188"/>
          </a:xfrm>
          <a:custGeom>
            <a:avLst/>
            <a:gdLst>
              <a:gd name="connsiteX0" fmla="*/ 2265605 w 2318479"/>
              <a:gd name="connsiteY0" fmla="*/ 136497 h 619188"/>
              <a:gd name="connsiteX1" fmla="*/ 2318479 w 2318479"/>
              <a:gd name="connsiteY1" fmla="*/ 309594 h 619188"/>
              <a:gd name="connsiteX2" fmla="*/ 2312190 w 2318479"/>
              <a:gd name="connsiteY2" fmla="*/ 371988 h 619188"/>
              <a:gd name="connsiteX3" fmla="*/ 2303255 w 2318479"/>
              <a:gd name="connsiteY3" fmla="*/ 400769 h 619188"/>
              <a:gd name="connsiteX4" fmla="*/ 2034914 w 2318479"/>
              <a:gd name="connsiteY4" fmla="*/ 616564 h 619188"/>
              <a:gd name="connsiteX5" fmla="*/ 2008885 w 2318479"/>
              <a:gd name="connsiteY5" fmla="*/ 619188 h 619188"/>
              <a:gd name="connsiteX6" fmla="*/ 438189 w 2318479"/>
              <a:gd name="connsiteY6" fmla="*/ 619188 h 619188"/>
              <a:gd name="connsiteX7" fmla="*/ 0 w 2318479"/>
              <a:gd name="connsiteY7" fmla="*/ 74300 h 619188"/>
              <a:gd name="connsiteX8" fmla="*/ 25969 w 2318479"/>
              <a:gd name="connsiteY8" fmla="*/ 52874 h 619188"/>
              <a:gd name="connsiteX9" fmla="*/ 199066 w 2318479"/>
              <a:gd name="connsiteY9" fmla="*/ 0 h 619188"/>
              <a:gd name="connsiteX10" fmla="*/ 2008885 w 2318479"/>
              <a:gd name="connsiteY10" fmla="*/ 0 h 619188"/>
              <a:gd name="connsiteX11" fmla="*/ 2265605 w 2318479"/>
              <a:gd name="connsiteY11" fmla="*/ 136497 h 619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18479" h="619188">
                <a:moveTo>
                  <a:pt x="2265605" y="136497"/>
                </a:moveTo>
                <a:cubicBezTo>
                  <a:pt x="2298987" y="185908"/>
                  <a:pt x="2318479" y="245476"/>
                  <a:pt x="2318479" y="309594"/>
                </a:cubicBezTo>
                <a:cubicBezTo>
                  <a:pt x="2318479" y="330968"/>
                  <a:pt x="2316313" y="351835"/>
                  <a:pt x="2312190" y="371988"/>
                </a:cubicBezTo>
                <a:lnTo>
                  <a:pt x="2303255" y="400769"/>
                </a:lnTo>
                <a:lnTo>
                  <a:pt x="2034914" y="616564"/>
                </a:lnTo>
                <a:lnTo>
                  <a:pt x="2008885" y="619188"/>
                </a:lnTo>
                <a:lnTo>
                  <a:pt x="438189" y="619188"/>
                </a:lnTo>
                <a:lnTo>
                  <a:pt x="0" y="74300"/>
                </a:lnTo>
                <a:lnTo>
                  <a:pt x="25969" y="52874"/>
                </a:lnTo>
                <a:cubicBezTo>
                  <a:pt x="75381" y="19492"/>
                  <a:pt x="134947" y="0"/>
                  <a:pt x="199066" y="0"/>
                </a:cubicBezTo>
                <a:lnTo>
                  <a:pt x="2008885" y="0"/>
                </a:lnTo>
                <a:cubicBezTo>
                  <a:pt x="2115750" y="0"/>
                  <a:pt x="2209969" y="54145"/>
                  <a:pt x="2265605" y="136497"/>
                </a:cubicBezTo>
                <a:close/>
              </a:path>
            </a:pathLst>
          </a:custGeom>
          <a:gradFill>
            <a:gsLst>
              <a:gs pos="22000">
                <a:srgbClr val="3F4140">
                  <a:alpha val="30000"/>
                </a:srgbClr>
              </a:gs>
              <a:gs pos="73000">
                <a:srgbClr val="565755"/>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6" name="Freeform: Shape 25">
            <a:extLst>
              <a:ext uri="{FF2B5EF4-FFF2-40B4-BE49-F238E27FC236}">
                <a16:creationId xmlns:a16="http://schemas.microsoft.com/office/drawing/2014/main" id="{526850AE-5C39-412D-9F6F-9A37FB806B6F}"/>
              </a:ext>
            </a:extLst>
          </p:cNvPr>
          <p:cNvSpPr/>
          <p:nvPr userDrawn="1"/>
        </p:nvSpPr>
        <p:spPr>
          <a:xfrm rot="18528337">
            <a:off x="9017986" y="6266282"/>
            <a:ext cx="1267950" cy="523278"/>
          </a:xfrm>
          <a:custGeom>
            <a:avLst/>
            <a:gdLst>
              <a:gd name="connsiteX0" fmla="*/ 1223266 w 1267950"/>
              <a:gd name="connsiteY0" fmla="*/ 115355 h 523278"/>
              <a:gd name="connsiteX1" fmla="*/ 1267950 w 1267950"/>
              <a:gd name="connsiteY1" fmla="*/ 261639 h 523278"/>
              <a:gd name="connsiteX2" fmla="*/ 1267949 w 1267950"/>
              <a:gd name="connsiteY2" fmla="*/ 261639 h 523278"/>
              <a:gd name="connsiteX3" fmla="*/ 1006310 w 1267950"/>
              <a:gd name="connsiteY3" fmla="*/ 523278 h 523278"/>
              <a:gd name="connsiteX4" fmla="*/ 420810 w 1267950"/>
              <a:gd name="connsiteY4" fmla="*/ 523277 h 523278"/>
              <a:gd name="connsiteX5" fmla="*/ 0 w 1267950"/>
              <a:gd name="connsiteY5" fmla="*/ 0 h 523278"/>
              <a:gd name="connsiteX6" fmla="*/ 1006311 w 1267950"/>
              <a:gd name="connsiteY6" fmla="*/ 0 h 523278"/>
              <a:gd name="connsiteX7" fmla="*/ 1223266 w 1267950"/>
              <a:gd name="connsiteY7" fmla="*/ 115355 h 523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67950" h="523278">
                <a:moveTo>
                  <a:pt x="1223266" y="115355"/>
                </a:moveTo>
                <a:cubicBezTo>
                  <a:pt x="1251477" y="157112"/>
                  <a:pt x="1267950" y="207452"/>
                  <a:pt x="1267950" y="261639"/>
                </a:cubicBezTo>
                <a:lnTo>
                  <a:pt x="1267949" y="261639"/>
                </a:lnTo>
                <a:cubicBezTo>
                  <a:pt x="1267949" y="406138"/>
                  <a:pt x="1150809" y="523278"/>
                  <a:pt x="1006310" y="523278"/>
                </a:cubicBezTo>
                <a:lnTo>
                  <a:pt x="420810" y="523277"/>
                </a:lnTo>
                <a:lnTo>
                  <a:pt x="0" y="0"/>
                </a:lnTo>
                <a:lnTo>
                  <a:pt x="1006311" y="0"/>
                </a:lnTo>
                <a:cubicBezTo>
                  <a:pt x="1096623" y="0"/>
                  <a:pt x="1176247" y="45758"/>
                  <a:pt x="1223266" y="115355"/>
                </a:cubicBezTo>
                <a:close/>
              </a:path>
            </a:pathLst>
          </a:custGeom>
          <a:gradFill>
            <a:gsLst>
              <a:gs pos="22000">
                <a:schemeClr val="bg1"/>
              </a:gs>
              <a:gs pos="73000">
                <a:schemeClr val="bg1">
                  <a:alpha val="4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4" name="Freeform: Shape 33">
            <a:extLst>
              <a:ext uri="{FF2B5EF4-FFF2-40B4-BE49-F238E27FC236}">
                <a16:creationId xmlns:a16="http://schemas.microsoft.com/office/drawing/2014/main" id="{291D1ED1-3427-4898-8D33-EC79DD45704E}"/>
              </a:ext>
            </a:extLst>
          </p:cNvPr>
          <p:cNvSpPr/>
          <p:nvPr userDrawn="1"/>
        </p:nvSpPr>
        <p:spPr>
          <a:xfrm rot="18528337">
            <a:off x="201265" y="5719344"/>
            <a:ext cx="2012790" cy="1636772"/>
          </a:xfrm>
          <a:custGeom>
            <a:avLst/>
            <a:gdLst>
              <a:gd name="connsiteX0" fmla="*/ 1825194 w 2012790"/>
              <a:gd name="connsiteY0" fmla="*/ 298959 h 1636772"/>
              <a:gd name="connsiteX1" fmla="*/ 2012790 w 2012790"/>
              <a:gd name="connsiteY1" fmla="*/ 821525 h 1636772"/>
              <a:gd name="connsiteX2" fmla="*/ 1356831 w 2012790"/>
              <a:gd name="connsiteY2" fmla="*/ 1626360 h 1636772"/>
              <a:gd name="connsiteX3" fmla="*/ 1253544 w 2012790"/>
              <a:gd name="connsiteY3" fmla="*/ 1636772 h 1636772"/>
              <a:gd name="connsiteX4" fmla="*/ 0 w 2012790"/>
              <a:gd name="connsiteY4" fmla="*/ 77991 h 1636772"/>
              <a:gd name="connsiteX5" fmla="*/ 96982 w 2012790"/>
              <a:gd name="connsiteY5" fmla="*/ 0 h 1636772"/>
              <a:gd name="connsiteX6" fmla="*/ 1191265 w 2012790"/>
              <a:gd name="connsiteY6" fmla="*/ 0 h 1636772"/>
              <a:gd name="connsiteX7" fmla="*/ 1825194 w 2012790"/>
              <a:gd name="connsiteY7" fmla="*/ 298959 h 1636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12790" h="1636772">
                <a:moveTo>
                  <a:pt x="1825194" y="298959"/>
                </a:moveTo>
                <a:cubicBezTo>
                  <a:pt x="1942389" y="440967"/>
                  <a:pt x="2012790" y="623024"/>
                  <a:pt x="2012790" y="821525"/>
                </a:cubicBezTo>
                <a:cubicBezTo>
                  <a:pt x="2012790" y="1218526"/>
                  <a:pt x="1731186" y="1549756"/>
                  <a:pt x="1356831" y="1626360"/>
                </a:cubicBezTo>
                <a:lnTo>
                  <a:pt x="1253544" y="1636772"/>
                </a:lnTo>
                <a:lnTo>
                  <a:pt x="0" y="77991"/>
                </a:lnTo>
                <a:lnTo>
                  <a:pt x="96982" y="0"/>
                </a:lnTo>
                <a:lnTo>
                  <a:pt x="1191265" y="0"/>
                </a:lnTo>
                <a:cubicBezTo>
                  <a:pt x="1446480" y="0"/>
                  <a:pt x="1674514" y="116377"/>
                  <a:pt x="1825194" y="298959"/>
                </a:cubicBezTo>
                <a:close/>
              </a:path>
            </a:pathLst>
          </a:custGeom>
          <a:gradFill flip="none" rotWithShape="1">
            <a:gsLst>
              <a:gs pos="22000">
                <a:srgbClr val="212B5C"/>
              </a:gs>
              <a:gs pos="73000">
                <a:srgbClr val="3A3B87"/>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 name="Freeform: Shape 24">
            <a:extLst>
              <a:ext uri="{FF2B5EF4-FFF2-40B4-BE49-F238E27FC236}">
                <a16:creationId xmlns:a16="http://schemas.microsoft.com/office/drawing/2014/main" id="{FDB504F7-DC27-4D3D-8135-34530BCFE1E3}"/>
              </a:ext>
            </a:extLst>
          </p:cNvPr>
          <p:cNvSpPr/>
          <p:nvPr userDrawn="1"/>
        </p:nvSpPr>
        <p:spPr>
          <a:xfrm rot="18528337">
            <a:off x="-271046" y="6463688"/>
            <a:ext cx="578270" cy="418609"/>
          </a:xfrm>
          <a:custGeom>
            <a:avLst/>
            <a:gdLst>
              <a:gd name="connsiteX0" fmla="*/ 520540 w 578270"/>
              <a:gd name="connsiteY0" fmla="*/ 0 h 418609"/>
              <a:gd name="connsiteX1" fmla="*/ 557709 w 578270"/>
              <a:gd name="connsiteY1" fmla="*/ 55128 h 418609"/>
              <a:gd name="connsiteX2" fmla="*/ 578270 w 578270"/>
              <a:gd name="connsiteY2" fmla="*/ 156970 h 418609"/>
              <a:gd name="connsiteX3" fmla="*/ 578269 w 578270"/>
              <a:gd name="connsiteY3" fmla="*/ 156970 h 418609"/>
              <a:gd name="connsiteX4" fmla="*/ 316630 w 578270"/>
              <a:gd name="connsiteY4" fmla="*/ 418609 h 418609"/>
              <a:gd name="connsiteX5" fmla="*/ 0 w 578270"/>
              <a:gd name="connsiteY5" fmla="*/ 418609 h 418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8270" h="418609">
                <a:moveTo>
                  <a:pt x="520540" y="0"/>
                </a:moveTo>
                <a:lnTo>
                  <a:pt x="557709" y="55128"/>
                </a:lnTo>
                <a:cubicBezTo>
                  <a:pt x="570949" y="86430"/>
                  <a:pt x="578270" y="120845"/>
                  <a:pt x="578270" y="156970"/>
                </a:cubicBezTo>
                <a:lnTo>
                  <a:pt x="578269" y="156970"/>
                </a:lnTo>
                <a:cubicBezTo>
                  <a:pt x="578269" y="301469"/>
                  <a:pt x="461129" y="418609"/>
                  <a:pt x="316630" y="418609"/>
                </a:cubicBezTo>
                <a:lnTo>
                  <a:pt x="0" y="418609"/>
                </a:lnTo>
                <a:close/>
              </a:path>
            </a:pathLst>
          </a:custGeom>
          <a:gradFill>
            <a:gsLst>
              <a:gs pos="22000">
                <a:schemeClr val="bg1"/>
              </a:gs>
              <a:gs pos="73000">
                <a:schemeClr val="bg1">
                  <a:alpha val="4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457449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itle and Vertical Text">
    <p:bg>
      <p:bgPr>
        <a:gradFill flip="none" rotWithShape="1">
          <a:gsLst>
            <a:gs pos="22000">
              <a:srgbClr val="003E35"/>
            </a:gs>
            <a:gs pos="73000">
              <a:srgbClr val="005A4E"/>
            </a:gs>
          </a:gsLst>
          <a:lin ang="54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C06159-D5D3-1048-B266-C990F2B21FCE}"/>
              </a:ext>
            </a:extLst>
          </p:cNvPr>
          <p:cNvSpPr>
            <a:spLocks noGrp="1"/>
          </p:cNvSpPr>
          <p:nvPr>
            <p:ph type="title"/>
          </p:nvPr>
        </p:nvSpPr>
        <p:spPr>
          <a:xfrm>
            <a:off x="2977242" y="2624704"/>
            <a:ext cx="6520543" cy="1325563"/>
          </a:xfrm>
        </p:spPr>
        <p:txBody>
          <a:bodyPr>
            <a:noAutofit/>
          </a:bodyPr>
          <a:lstStyle>
            <a:lvl1pPr algn="ctr">
              <a:defRPr sz="5000">
                <a:solidFill>
                  <a:schemeClr val="bg1"/>
                </a:solidFill>
              </a:defRPr>
            </a:lvl1pPr>
          </a:lstStyle>
          <a:p>
            <a:r>
              <a:rPr lang="en-US" dirty="0"/>
              <a:t>Click to edit Master title style</a:t>
            </a:r>
            <a:endParaRPr lang="en-MX" dirty="0"/>
          </a:p>
        </p:txBody>
      </p:sp>
      <p:sp>
        <p:nvSpPr>
          <p:cNvPr id="22" name="Freeform: Shape 21">
            <a:extLst>
              <a:ext uri="{FF2B5EF4-FFF2-40B4-BE49-F238E27FC236}">
                <a16:creationId xmlns:a16="http://schemas.microsoft.com/office/drawing/2014/main" id="{C66F8937-7CA7-4CCC-B24C-7D5D22D8F6B7}"/>
              </a:ext>
            </a:extLst>
          </p:cNvPr>
          <p:cNvSpPr/>
          <p:nvPr userDrawn="1"/>
        </p:nvSpPr>
        <p:spPr>
          <a:xfrm rot="18528337">
            <a:off x="9790620" y="18807"/>
            <a:ext cx="2549840" cy="1422687"/>
          </a:xfrm>
          <a:custGeom>
            <a:avLst/>
            <a:gdLst>
              <a:gd name="connsiteX0" fmla="*/ 1639831 w 2549840"/>
              <a:gd name="connsiteY0" fmla="*/ 0 h 1422687"/>
              <a:gd name="connsiteX1" fmla="*/ 2549840 w 2549840"/>
              <a:gd name="connsiteY1" fmla="*/ 1131596 h 1422687"/>
              <a:gd name="connsiteX2" fmla="*/ 2187868 w 2549840"/>
              <a:gd name="connsiteY2" fmla="*/ 1422687 h 1422687"/>
              <a:gd name="connsiteX3" fmla="*/ 711344 w 2549840"/>
              <a:gd name="connsiteY3" fmla="*/ 1422687 h 1422687"/>
              <a:gd name="connsiteX4" fmla="*/ 14452 w 2549840"/>
              <a:gd name="connsiteY4" fmla="*/ 854703 h 1422687"/>
              <a:gd name="connsiteX5" fmla="*/ 0 w 2549840"/>
              <a:gd name="connsiteY5" fmla="*/ 711344 h 1422687"/>
              <a:gd name="connsiteX6" fmla="*/ 14452 w 2549840"/>
              <a:gd name="connsiteY6" fmla="*/ 567984 h 1422687"/>
              <a:gd name="connsiteX7" fmla="*/ 711344 w 2549840"/>
              <a:gd name="connsiteY7" fmla="*/ 0 h 1422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49840" h="1422687">
                <a:moveTo>
                  <a:pt x="1639831" y="0"/>
                </a:moveTo>
                <a:lnTo>
                  <a:pt x="2549840" y="1131596"/>
                </a:lnTo>
                <a:lnTo>
                  <a:pt x="2187868" y="1422687"/>
                </a:lnTo>
                <a:lnTo>
                  <a:pt x="711344" y="1422687"/>
                </a:lnTo>
                <a:cubicBezTo>
                  <a:pt x="367588" y="1422687"/>
                  <a:pt x="80782" y="1178851"/>
                  <a:pt x="14452" y="854703"/>
                </a:cubicBezTo>
                <a:lnTo>
                  <a:pt x="0" y="711344"/>
                </a:lnTo>
                <a:lnTo>
                  <a:pt x="14452" y="567984"/>
                </a:lnTo>
                <a:cubicBezTo>
                  <a:pt x="80783" y="243837"/>
                  <a:pt x="367588" y="0"/>
                  <a:pt x="711344" y="0"/>
                </a:cubicBezTo>
                <a:close/>
              </a:path>
            </a:pathLst>
          </a:custGeom>
          <a:gradFill>
            <a:gsLst>
              <a:gs pos="38000">
                <a:srgbClr val="6C2255"/>
              </a:gs>
              <a:gs pos="95000">
                <a:srgbClr val="87316B">
                  <a:alpha val="66000"/>
                </a:srgb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Shape 19">
            <a:extLst>
              <a:ext uri="{FF2B5EF4-FFF2-40B4-BE49-F238E27FC236}">
                <a16:creationId xmlns:a16="http://schemas.microsoft.com/office/drawing/2014/main" id="{53DE044A-9B73-446F-AA8A-68C7662D60BF}"/>
              </a:ext>
            </a:extLst>
          </p:cNvPr>
          <p:cNvSpPr/>
          <p:nvPr userDrawn="1"/>
        </p:nvSpPr>
        <p:spPr>
          <a:xfrm rot="18528337">
            <a:off x="11115638" y="385759"/>
            <a:ext cx="1500040" cy="628520"/>
          </a:xfrm>
          <a:custGeom>
            <a:avLst/>
            <a:gdLst>
              <a:gd name="connsiteX0" fmla="*/ 1395591 w 1500040"/>
              <a:gd name="connsiteY0" fmla="*/ 0 h 628520"/>
              <a:gd name="connsiteX1" fmla="*/ 1500040 w 1500040"/>
              <a:gd name="connsiteY1" fmla="*/ 129882 h 628520"/>
              <a:gd name="connsiteX2" fmla="*/ 879984 w 1500040"/>
              <a:gd name="connsiteY2" fmla="*/ 628520 h 628520"/>
              <a:gd name="connsiteX3" fmla="*/ 314260 w 1500040"/>
              <a:gd name="connsiteY3" fmla="*/ 628520 h 628520"/>
              <a:gd name="connsiteX4" fmla="*/ 0 w 1500040"/>
              <a:gd name="connsiteY4" fmla="*/ 314260 h 628520"/>
              <a:gd name="connsiteX5" fmla="*/ 314260 w 1500040"/>
              <a:gd name="connsiteY5" fmla="*/ 0 h 628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00040" h="628520">
                <a:moveTo>
                  <a:pt x="1395591" y="0"/>
                </a:moveTo>
                <a:lnTo>
                  <a:pt x="1500040" y="129882"/>
                </a:lnTo>
                <a:lnTo>
                  <a:pt x="879984" y="628520"/>
                </a:lnTo>
                <a:lnTo>
                  <a:pt x="314260" y="628520"/>
                </a:lnTo>
                <a:cubicBezTo>
                  <a:pt x="140699" y="628520"/>
                  <a:pt x="0" y="487821"/>
                  <a:pt x="0" y="314260"/>
                </a:cubicBezTo>
                <a:cubicBezTo>
                  <a:pt x="0" y="140699"/>
                  <a:pt x="140699" y="0"/>
                  <a:pt x="314260" y="0"/>
                </a:cubicBezTo>
                <a:close/>
              </a:path>
            </a:pathLst>
          </a:custGeom>
          <a:solidFill>
            <a:srgbClr val="3151A2">
              <a:alpha val="6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Shape 12">
            <a:extLst>
              <a:ext uri="{FF2B5EF4-FFF2-40B4-BE49-F238E27FC236}">
                <a16:creationId xmlns:a16="http://schemas.microsoft.com/office/drawing/2014/main" id="{D5E49805-2E4A-46FC-8160-F86089BED6BF}"/>
              </a:ext>
            </a:extLst>
          </p:cNvPr>
          <p:cNvSpPr/>
          <p:nvPr userDrawn="1"/>
        </p:nvSpPr>
        <p:spPr>
          <a:xfrm rot="18528337">
            <a:off x="-86468" y="-429082"/>
            <a:ext cx="1686066" cy="1335282"/>
          </a:xfrm>
          <a:custGeom>
            <a:avLst/>
            <a:gdLst>
              <a:gd name="connsiteX0" fmla="*/ 612256 w 1686066"/>
              <a:gd name="connsiteY0" fmla="*/ 0 h 1335282"/>
              <a:gd name="connsiteX1" fmla="*/ 1686066 w 1686066"/>
              <a:gd name="connsiteY1" fmla="*/ 1335282 h 1335282"/>
              <a:gd name="connsiteX2" fmla="*/ 670581 w 1686066"/>
              <a:gd name="connsiteY2" fmla="*/ 1335282 h 1335282"/>
              <a:gd name="connsiteX3" fmla="*/ 0 w 1686066"/>
              <a:gd name="connsiteY3" fmla="*/ 664701 h 1335282"/>
              <a:gd name="connsiteX4" fmla="*/ 535436 w 1686066"/>
              <a:gd name="connsiteY4" fmla="*/ 7744 h 13352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6066" h="1335282">
                <a:moveTo>
                  <a:pt x="612256" y="0"/>
                </a:moveTo>
                <a:lnTo>
                  <a:pt x="1686066" y="1335282"/>
                </a:lnTo>
                <a:lnTo>
                  <a:pt x="670581" y="1335282"/>
                </a:lnTo>
                <a:cubicBezTo>
                  <a:pt x="300229" y="1335282"/>
                  <a:pt x="0" y="1035053"/>
                  <a:pt x="0" y="664701"/>
                </a:cubicBezTo>
                <a:cubicBezTo>
                  <a:pt x="0" y="340643"/>
                  <a:pt x="229863" y="70273"/>
                  <a:pt x="535436" y="7744"/>
                </a:cubicBezTo>
                <a:close/>
              </a:path>
            </a:pathLst>
          </a:custGeom>
          <a:gradFill flip="none" rotWithShape="1">
            <a:gsLst>
              <a:gs pos="22000">
                <a:srgbClr val="141A43"/>
              </a:gs>
              <a:gs pos="73000">
                <a:srgbClr val="202B5A"/>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AEA5B398-99E3-4EB1-B579-45B2D1AFFA9F}"/>
              </a:ext>
            </a:extLst>
          </p:cNvPr>
          <p:cNvSpPr/>
          <p:nvPr userDrawn="1"/>
        </p:nvSpPr>
        <p:spPr>
          <a:xfrm rot="18528337">
            <a:off x="1015291" y="-310065"/>
            <a:ext cx="1160281" cy="937068"/>
          </a:xfrm>
          <a:custGeom>
            <a:avLst/>
            <a:gdLst>
              <a:gd name="connsiteX0" fmla="*/ 406707 w 1160281"/>
              <a:gd name="connsiteY0" fmla="*/ 0 h 937068"/>
              <a:gd name="connsiteX1" fmla="*/ 1160281 w 1160281"/>
              <a:gd name="connsiteY1" fmla="*/ 937068 h 937068"/>
              <a:gd name="connsiteX2" fmla="*/ 471816 w 1160281"/>
              <a:gd name="connsiteY2" fmla="*/ 937068 h 937068"/>
              <a:gd name="connsiteX3" fmla="*/ 0 w 1160281"/>
              <a:gd name="connsiteY3" fmla="*/ 465252 h 937068"/>
              <a:gd name="connsiteX4" fmla="*/ 376729 w 1160281"/>
              <a:gd name="connsiteY4" fmla="*/ 3022 h 9370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0281" h="937068">
                <a:moveTo>
                  <a:pt x="406707" y="0"/>
                </a:moveTo>
                <a:lnTo>
                  <a:pt x="1160281" y="937068"/>
                </a:lnTo>
                <a:lnTo>
                  <a:pt x="471816" y="937068"/>
                </a:lnTo>
                <a:cubicBezTo>
                  <a:pt x="211239" y="937068"/>
                  <a:pt x="0" y="725829"/>
                  <a:pt x="0" y="465252"/>
                </a:cubicBezTo>
                <a:cubicBezTo>
                  <a:pt x="0" y="237247"/>
                  <a:pt x="161730" y="47017"/>
                  <a:pt x="376729" y="3022"/>
                </a:cubicBezTo>
                <a:close/>
              </a:path>
            </a:pathLst>
          </a:custGeom>
          <a:gradFill>
            <a:gsLst>
              <a:gs pos="22000">
                <a:schemeClr val="bg1"/>
              </a:gs>
              <a:gs pos="73000">
                <a:schemeClr val="bg1">
                  <a:alpha val="4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Freeform: Shape 27">
            <a:extLst>
              <a:ext uri="{FF2B5EF4-FFF2-40B4-BE49-F238E27FC236}">
                <a16:creationId xmlns:a16="http://schemas.microsoft.com/office/drawing/2014/main" id="{1A32184C-3E8E-4184-B520-09DECF102B41}"/>
              </a:ext>
            </a:extLst>
          </p:cNvPr>
          <p:cNvSpPr/>
          <p:nvPr userDrawn="1"/>
        </p:nvSpPr>
        <p:spPr>
          <a:xfrm rot="18528337">
            <a:off x="201267" y="5719345"/>
            <a:ext cx="2012789" cy="1636772"/>
          </a:xfrm>
          <a:custGeom>
            <a:avLst/>
            <a:gdLst>
              <a:gd name="connsiteX0" fmla="*/ 1825193 w 2012789"/>
              <a:gd name="connsiteY0" fmla="*/ 298959 h 1636772"/>
              <a:gd name="connsiteX1" fmla="*/ 2012789 w 2012789"/>
              <a:gd name="connsiteY1" fmla="*/ 821525 h 1636772"/>
              <a:gd name="connsiteX2" fmla="*/ 1356830 w 2012789"/>
              <a:gd name="connsiteY2" fmla="*/ 1626360 h 1636772"/>
              <a:gd name="connsiteX3" fmla="*/ 1253543 w 2012789"/>
              <a:gd name="connsiteY3" fmla="*/ 1636772 h 1636772"/>
              <a:gd name="connsiteX4" fmla="*/ 0 w 2012789"/>
              <a:gd name="connsiteY4" fmla="*/ 77991 h 1636772"/>
              <a:gd name="connsiteX5" fmla="*/ 96981 w 2012789"/>
              <a:gd name="connsiteY5" fmla="*/ 0 h 1636772"/>
              <a:gd name="connsiteX6" fmla="*/ 1191264 w 2012789"/>
              <a:gd name="connsiteY6" fmla="*/ 0 h 1636772"/>
              <a:gd name="connsiteX7" fmla="*/ 1825193 w 2012789"/>
              <a:gd name="connsiteY7" fmla="*/ 298959 h 1636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12789" h="1636772">
                <a:moveTo>
                  <a:pt x="1825193" y="298959"/>
                </a:moveTo>
                <a:cubicBezTo>
                  <a:pt x="1942388" y="440967"/>
                  <a:pt x="2012789" y="623024"/>
                  <a:pt x="2012789" y="821525"/>
                </a:cubicBezTo>
                <a:cubicBezTo>
                  <a:pt x="2012789" y="1218526"/>
                  <a:pt x="1731185" y="1549756"/>
                  <a:pt x="1356830" y="1626360"/>
                </a:cubicBezTo>
                <a:lnTo>
                  <a:pt x="1253543" y="1636772"/>
                </a:lnTo>
                <a:lnTo>
                  <a:pt x="0" y="77991"/>
                </a:lnTo>
                <a:lnTo>
                  <a:pt x="96981" y="0"/>
                </a:lnTo>
                <a:lnTo>
                  <a:pt x="1191264" y="0"/>
                </a:lnTo>
                <a:cubicBezTo>
                  <a:pt x="1446479" y="0"/>
                  <a:pt x="1674513" y="116377"/>
                  <a:pt x="1825193" y="298959"/>
                </a:cubicBezTo>
                <a:close/>
              </a:path>
            </a:pathLst>
          </a:custGeom>
          <a:gradFill flip="none" rotWithShape="1">
            <a:gsLst>
              <a:gs pos="22000">
                <a:srgbClr val="212B5C"/>
              </a:gs>
              <a:gs pos="73000">
                <a:srgbClr val="3A3B87"/>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6" name="Freeform: Shape 25">
            <a:extLst>
              <a:ext uri="{FF2B5EF4-FFF2-40B4-BE49-F238E27FC236}">
                <a16:creationId xmlns:a16="http://schemas.microsoft.com/office/drawing/2014/main" id="{7503FDC1-0D0B-4EB9-B073-6851664D60D5}"/>
              </a:ext>
            </a:extLst>
          </p:cNvPr>
          <p:cNvSpPr/>
          <p:nvPr userDrawn="1"/>
        </p:nvSpPr>
        <p:spPr>
          <a:xfrm rot="18528337">
            <a:off x="-271046" y="6463688"/>
            <a:ext cx="578270" cy="418609"/>
          </a:xfrm>
          <a:custGeom>
            <a:avLst/>
            <a:gdLst>
              <a:gd name="connsiteX0" fmla="*/ 520540 w 578270"/>
              <a:gd name="connsiteY0" fmla="*/ 0 h 418609"/>
              <a:gd name="connsiteX1" fmla="*/ 557709 w 578270"/>
              <a:gd name="connsiteY1" fmla="*/ 55128 h 418609"/>
              <a:gd name="connsiteX2" fmla="*/ 578270 w 578270"/>
              <a:gd name="connsiteY2" fmla="*/ 156970 h 418609"/>
              <a:gd name="connsiteX3" fmla="*/ 578269 w 578270"/>
              <a:gd name="connsiteY3" fmla="*/ 156970 h 418609"/>
              <a:gd name="connsiteX4" fmla="*/ 316630 w 578270"/>
              <a:gd name="connsiteY4" fmla="*/ 418609 h 418609"/>
              <a:gd name="connsiteX5" fmla="*/ 0 w 578270"/>
              <a:gd name="connsiteY5" fmla="*/ 418609 h 418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8270" h="418609">
                <a:moveTo>
                  <a:pt x="520540" y="0"/>
                </a:moveTo>
                <a:lnTo>
                  <a:pt x="557709" y="55128"/>
                </a:lnTo>
                <a:cubicBezTo>
                  <a:pt x="570949" y="86430"/>
                  <a:pt x="578270" y="120845"/>
                  <a:pt x="578270" y="156970"/>
                </a:cubicBezTo>
                <a:lnTo>
                  <a:pt x="578269" y="156970"/>
                </a:lnTo>
                <a:cubicBezTo>
                  <a:pt x="578269" y="301469"/>
                  <a:pt x="461129" y="418609"/>
                  <a:pt x="316630" y="418609"/>
                </a:cubicBezTo>
                <a:lnTo>
                  <a:pt x="0" y="418609"/>
                </a:lnTo>
                <a:close/>
              </a:path>
            </a:pathLst>
          </a:custGeom>
          <a:gradFill>
            <a:gsLst>
              <a:gs pos="22000">
                <a:schemeClr val="bg1"/>
              </a:gs>
              <a:gs pos="73000">
                <a:schemeClr val="bg1">
                  <a:alpha val="4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4" name="Graphic 13">
            <a:extLst>
              <a:ext uri="{FF2B5EF4-FFF2-40B4-BE49-F238E27FC236}">
                <a16:creationId xmlns:a16="http://schemas.microsoft.com/office/drawing/2014/main" id="{F8C6ECCA-A7A5-4306-BB91-7B1A3025E09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9555360">
            <a:off x="4108402" y="6619006"/>
            <a:ext cx="6848475" cy="2790825"/>
          </a:xfrm>
          <a:prstGeom prst="rect">
            <a:avLst/>
          </a:prstGeom>
        </p:spPr>
      </p:pic>
      <p:pic>
        <p:nvPicPr>
          <p:cNvPr id="15" name="Graphic 14">
            <a:extLst>
              <a:ext uri="{FF2B5EF4-FFF2-40B4-BE49-F238E27FC236}">
                <a16:creationId xmlns:a16="http://schemas.microsoft.com/office/drawing/2014/main" id="{F7B01355-6941-4D50-80D3-5C99597E179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8806612">
            <a:off x="8591102" y="3429801"/>
            <a:ext cx="6848475" cy="2790825"/>
          </a:xfrm>
          <a:prstGeom prst="rect">
            <a:avLst/>
          </a:prstGeom>
        </p:spPr>
      </p:pic>
    </p:spTree>
    <p:extLst>
      <p:ext uri="{BB962C8B-B14F-4D97-AF65-F5344CB8AC3E}">
        <p14:creationId xmlns:p14="http://schemas.microsoft.com/office/powerpoint/2010/main" val="2190419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Title and Vertical Text">
    <p:bg>
      <p:bgPr>
        <a:gradFill flip="none" rotWithShape="1">
          <a:gsLst>
            <a:gs pos="22000">
              <a:srgbClr val="23214F"/>
            </a:gs>
            <a:gs pos="73000">
              <a:srgbClr val="423D93"/>
            </a:gs>
          </a:gsLst>
          <a:lin ang="54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C06159-D5D3-1048-B266-C990F2B21FCE}"/>
              </a:ext>
            </a:extLst>
          </p:cNvPr>
          <p:cNvSpPr>
            <a:spLocks noGrp="1"/>
          </p:cNvSpPr>
          <p:nvPr>
            <p:ph type="title"/>
          </p:nvPr>
        </p:nvSpPr>
        <p:spPr>
          <a:xfrm>
            <a:off x="2977242" y="2624704"/>
            <a:ext cx="6520543" cy="1325563"/>
          </a:xfrm>
        </p:spPr>
        <p:txBody>
          <a:bodyPr>
            <a:noAutofit/>
          </a:bodyPr>
          <a:lstStyle>
            <a:lvl1pPr algn="ctr">
              <a:defRPr sz="5000">
                <a:solidFill>
                  <a:schemeClr val="bg1"/>
                </a:solidFill>
              </a:defRPr>
            </a:lvl1pPr>
          </a:lstStyle>
          <a:p>
            <a:r>
              <a:rPr lang="en-US" dirty="0"/>
              <a:t>Click to edit Master title style</a:t>
            </a:r>
            <a:endParaRPr lang="en-MX" dirty="0"/>
          </a:p>
        </p:txBody>
      </p:sp>
      <p:pic>
        <p:nvPicPr>
          <p:cNvPr id="6" name="Graphic 5">
            <a:extLst>
              <a:ext uri="{FF2B5EF4-FFF2-40B4-BE49-F238E27FC236}">
                <a16:creationId xmlns:a16="http://schemas.microsoft.com/office/drawing/2014/main" id="{E310435A-329E-44C3-9F32-076EDAEB1FE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9555360">
            <a:off x="-3709717" y="6222766"/>
            <a:ext cx="6848475" cy="2790825"/>
          </a:xfrm>
          <a:prstGeom prst="rect">
            <a:avLst/>
          </a:prstGeom>
        </p:spPr>
      </p:pic>
      <p:sp>
        <p:nvSpPr>
          <p:cNvPr id="17" name="Freeform: Shape 16">
            <a:extLst>
              <a:ext uri="{FF2B5EF4-FFF2-40B4-BE49-F238E27FC236}">
                <a16:creationId xmlns:a16="http://schemas.microsoft.com/office/drawing/2014/main" id="{268AADFE-83B8-41CE-9183-0BA499A2144F}"/>
              </a:ext>
            </a:extLst>
          </p:cNvPr>
          <p:cNvSpPr/>
          <p:nvPr userDrawn="1"/>
        </p:nvSpPr>
        <p:spPr>
          <a:xfrm rot="18528337">
            <a:off x="10046016" y="-96569"/>
            <a:ext cx="2242512" cy="1422687"/>
          </a:xfrm>
          <a:custGeom>
            <a:avLst/>
            <a:gdLst>
              <a:gd name="connsiteX0" fmla="*/ 2242512 w 2242512"/>
              <a:gd name="connsiteY0" fmla="*/ 1124623 h 1422687"/>
              <a:gd name="connsiteX1" fmla="*/ 1871870 w 2242512"/>
              <a:gd name="connsiteY1" fmla="*/ 1422687 h 1422687"/>
              <a:gd name="connsiteX2" fmla="*/ 711344 w 2242512"/>
              <a:gd name="connsiteY2" fmla="*/ 1422687 h 1422687"/>
              <a:gd name="connsiteX3" fmla="*/ 14452 w 2242512"/>
              <a:gd name="connsiteY3" fmla="*/ 854703 h 1422687"/>
              <a:gd name="connsiteX4" fmla="*/ 0 w 2242512"/>
              <a:gd name="connsiteY4" fmla="*/ 711344 h 1422687"/>
              <a:gd name="connsiteX5" fmla="*/ 14452 w 2242512"/>
              <a:gd name="connsiteY5" fmla="*/ 567984 h 1422687"/>
              <a:gd name="connsiteX6" fmla="*/ 711344 w 2242512"/>
              <a:gd name="connsiteY6" fmla="*/ 0 h 1422687"/>
              <a:gd name="connsiteX7" fmla="*/ 1338111 w 2242512"/>
              <a:gd name="connsiteY7" fmla="*/ 1 h 1422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42512" h="1422687">
                <a:moveTo>
                  <a:pt x="2242512" y="1124623"/>
                </a:moveTo>
                <a:lnTo>
                  <a:pt x="1871870" y="1422687"/>
                </a:lnTo>
                <a:lnTo>
                  <a:pt x="711344" y="1422687"/>
                </a:lnTo>
                <a:cubicBezTo>
                  <a:pt x="367588" y="1422687"/>
                  <a:pt x="80782" y="1178851"/>
                  <a:pt x="14452" y="854703"/>
                </a:cubicBezTo>
                <a:lnTo>
                  <a:pt x="0" y="711344"/>
                </a:lnTo>
                <a:lnTo>
                  <a:pt x="14452" y="567984"/>
                </a:lnTo>
                <a:cubicBezTo>
                  <a:pt x="80783" y="243837"/>
                  <a:pt x="367588" y="0"/>
                  <a:pt x="711344" y="0"/>
                </a:cubicBezTo>
                <a:lnTo>
                  <a:pt x="1338111" y="1"/>
                </a:lnTo>
                <a:close/>
              </a:path>
            </a:pathLst>
          </a:custGeom>
          <a:gradFill>
            <a:gsLst>
              <a:gs pos="38000">
                <a:srgbClr val="023E36">
                  <a:lumMod val="97000"/>
                  <a:alpha val="80000"/>
                </a:srgbClr>
              </a:gs>
              <a:gs pos="95000">
                <a:srgbClr val="035C50"/>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Shape 18">
            <a:extLst>
              <a:ext uri="{FF2B5EF4-FFF2-40B4-BE49-F238E27FC236}">
                <a16:creationId xmlns:a16="http://schemas.microsoft.com/office/drawing/2014/main" id="{33F3A205-7E00-45A9-A9A2-5D1E76AE4AA9}"/>
              </a:ext>
            </a:extLst>
          </p:cNvPr>
          <p:cNvSpPr/>
          <p:nvPr userDrawn="1"/>
        </p:nvSpPr>
        <p:spPr>
          <a:xfrm rot="18528337">
            <a:off x="11115638" y="385759"/>
            <a:ext cx="1500040" cy="628520"/>
          </a:xfrm>
          <a:custGeom>
            <a:avLst/>
            <a:gdLst>
              <a:gd name="connsiteX0" fmla="*/ 1395592 w 1500040"/>
              <a:gd name="connsiteY0" fmla="*/ 0 h 628520"/>
              <a:gd name="connsiteX1" fmla="*/ 1500040 w 1500040"/>
              <a:gd name="connsiteY1" fmla="*/ 129882 h 628520"/>
              <a:gd name="connsiteX2" fmla="*/ 879984 w 1500040"/>
              <a:gd name="connsiteY2" fmla="*/ 628520 h 628520"/>
              <a:gd name="connsiteX3" fmla="*/ 314260 w 1500040"/>
              <a:gd name="connsiteY3" fmla="*/ 628520 h 628520"/>
              <a:gd name="connsiteX4" fmla="*/ 0 w 1500040"/>
              <a:gd name="connsiteY4" fmla="*/ 314260 h 628520"/>
              <a:gd name="connsiteX5" fmla="*/ 314260 w 1500040"/>
              <a:gd name="connsiteY5" fmla="*/ 0 h 628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00040" h="628520">
                <a:moveTo>
                  <a:pt x="1395592" y="0"/>
                </a:moveTo>
                <a:lnTo>
                  <a:pt x="1500040" y="129882"/>
                </a:lnTo>
                <a:lnTo>
                  <a:pt x="879984" y="628520"/>
                </a:lnTo>
                <a:lnTo>
                  <a:pt x="314260" y="628520"/>
                </a:lnTo>
                <a:cubicBezTo>
                  <a:pt x="140699" y="628520"/>
                  <a:pt x="0" y="487821"/>
                  <a:pt x="0" y="314260"/>
                </a:cubicBezTo>
                <a:cubicBezTo>
                  <a:pt x="0" y="140699"/>
                  <a:pt x="140699" y="0"/>
                  <a:pt x="314260" y="0"/>
                </a:cubicBezTo>
                <a:close/>
              </a:path>
            </a:pathLst>
          </a:custGeom>
          <a:solidFill>
            <a:srgbClr val="3151A2">
              <a:alpha val="6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Shape 20">
            <a:extLst>
              <a:ext uri="{FF2B5EF4-FFF2-40B4-BE49-F238E27FC236}">
                <a16:creationId xmlns:a16="http://schemas.microsoft.com/office/drawing/2014/main" id="{2299D222-39CF-48F1-A618-FE88D0083E1F}"/>
              </a:ext>
            </a:extLst>
          </p:cNvPr>
          <p:cNvSpPr/>
          <p:nvPr userDrawn="1"/>
        </p:nvSpPr>
        <p:spPr>
          <a:xfrm rot="18528337">
            <a:off x="201267" y="5719345"/>
            <a:ext cx="2012789" cy="1636772"/>
          </a:xfrm>
          <a:custGeom>
            <a:avLst/>
            <a:gdLst>
              <a:gd name="connsiteX0" fmla="*/ 1825193 w 2012789"/>
              <a:gd name="connsiteY0" fmla="*/ 298959 h 1636772"/>
              <a:gd name="connsiteX1" fmla="*/ 2012789 w 2012789"/>
              <a:gd name="connsiteY1" fmla="*/ 821525 h 1636772"/>
              <a:gd name="connsiteX2" fmla="*/ 1356830 w 2012789"/>
              <a:gd name="connsiteY2" fmla="*/ 1626360 h 1636772"/>
              <a:gd name="connsiteX3" fmla="*/ 1253543 w 2012789"/>
              <a:gd name="connsiteY3" fmla="*/ 1636772 h 1636772"/>
              <a:gd name="connsiteX4" fmla="*/ 0 w 2012789"/>
              <a:gd name="connsiteY4" fmla="*/ 77991 h 1636772"/>
              <a:gd name="connsiteX5" fmla="*/ 96981 w 2012789"/>
              <a:gd name="connsiteY5" fmla="*/ 0 h 1636772"/>
              <a:gd name="connsiteX6" fmla="*/ 1191264 w 2012789"/>
              <a:gd name="connsiteY6" fmla="*/ 0 h 1636772"/>
              <a:gd name="connsiteX7" fmla="*/ 1825193 w 2012789"/>
              <a:gd name="connsiteY7" fmla="*/ 298959 h 1636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12789" h="1636772">
                <a:moveTo>
                  <a:pt x="1825193" y="298959"/>
                </a:moveTo>
                <a:cubicBezTo>
                  <a:pt x="1942388" y="440967"/>
                  <a:pt x="2012789" y="623024"/>
                  <a:pt x="2012789" y="821525"/>
                </a:cubicBezTo>
                <a:cubicBezTo>
                  <a:pt x="2012789" y="1218526"/>
                  <a:pt x="1731185" y="1549756"/>
                  <a:pt x="1356830" y="1626360"/>
                </a:cubicBezTo>
                <a:lnTo>
                  <a:pt x="1253543" y="1636772"/>
                </a:lnTo>
                <a:lnTo>
                  <a:pt x="0" y="77991"/>
                </a:lnTo>
                <a:lnTo>
                  <a:pt x="96981" y="0"/>
                </a:lnTo>
                <a:lnTo>
                  <a:pt x="1191264" y="0"/>
                </a:lnTo>
                <a:cubicBezTo>
                  <a:pt x="1446479" y="0"/>
                  <a:pt x="1674513" y="116377"/>
                  <a:pt x="1825193" y="298959"/>
                </a:cubicBezTo>
                <a:close/>
              </a:path>
            </a:pathLst>
          </a:custGeom>
          <a:gradFill flip="none" rotWithShape="1">
            <a:gsLst>
              <a:gs pos="22000">
                <a:srgbClr val="141A43"/>
              </a:gs>
              <a:gs pos="73000">
                <a:srgbClr val="202B5A"/>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97125405-847E-480A-B4FD-5270071BA593}"/>
              </a:ext>
            </a:extLst>
          </p:cNvPr>
          <p:cNvSpPr/>
          <p:nvPr userDrawn="1"/>
        </p:nvSpPr>
        <p:spPr>
          <a:xfrm rot="18528337">
            <a:off x="-271046" y="6463688"/>
            <a:ext cx="578270" cy="418609"/>
          </a:xfrm>
          <a:custGeom>
            <a:avLst/>
            <a:gdLst>
              <a:gd name="connsiteX0" fmla="*/ 520540 w 578270"/>
              <a:gd name="connsiteY0" fmla="*/ 0 h 418609"/>
              <a:gd name="connsiteX1" fmla="*/ 557709 w 578270"/>
              <a:gd name="connsiteY1" fmla="*/ 55128 h 418609"/>
              <a:gd name="connsiteX2" fmla="*/ 578270 w 578270"/>
              <a:gd name="connsiteY2" fmla="*/ 156970 h 418609"/>
              <a:gd name="connsiteX3" fmla="*/ 578269 w 578270"/>
              <a:gd name="connsiteY3" fmla="*/ 156970 h 418609"/>
              <a:gd name="connsiteX4" fmla="*/ 316630 w 578270"/>
              <a:gd name="connsiteY4" fmla="*/ 418609 h 418609"/>
              <a:gd name="connsiteX5" fmla="*/ 0 w 578270"/>
              <a:gd name="connsiteY5" fmla="*/ 418609 h 418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8270" h="418609">
                <a:moveTo>
                  <a:pt x="520540" y="0"/>
                </a:moveTo>
                <a:lnTo>
                  <a:pt x="557709" y="55128"/>
                </a:lnTo>
                <a:cubicBezTo>
                  <a:pt x="570949" y="86430"/>
                  <a:pt x="578270" y="120845"/>
                  <a:pt x="578270" y="156970"/>
                </a:cubicBezTo>
                <a:lnTo>
                  <a:pt x="578269" y="156970"/>
                </a:lnTo>
                <a:cubicBezTo>
                  <a:pt x="578269" y="301469"/>
                  <a:pt x="461129" y="418609"/>
                  <a:pt x="316630" y="418609"/>
                </a:cubicBezTo>
                <a:lnTo>
                  <a:pt x="0" y="418609"/>
                </a:lnTo>
                <a:close/>
              </a:path>
            </a:pathLst>
          </a:custGeom>
          <a:gradFill>
            <a:gsLst>
              <a:gs pos="22000">
                <a:schemeClr val="bg1"/>
              </a:gs>
              <a:gs pos="73000">
                <a:schemeClr val="bg1">
                  <a:alpha val="4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666322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_Title and Vertical Text">
    <p:bg>
      <p:bgPr>
        <a:gradFill flip="none" rotWithShape="1">
          <a:gsLst>
            <a:gs pos="22000">
              <a:srgbClr val="0D2F4B"/>
            </a:gs>
            <a:gs pos="73000">
              <a:srgbClr val="18578C"/>
            </a:gs>
          </a:gsLst>
          <a:lin ang="54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C06159-D5D3-1048-B266-C990F2B21FCE}"/>
              </a:ext>
            </a:extLst>
          </p:cNvPr>
          <p:cNvSpPr>
            <a:spLocks noGrp="1"/>
          </p:cNvSpPr>
          <p:nvPr>
            <p:ph type="title"/>
          </p:nvPr>
        </p:nvSpPr>
        <p:spPr>
          <a:xfrm>
            <a:off x="2977242" y="2624704"/>
            <a:ext cx="6520543" cy="1325563"/>
          </a:xfrm>
        </p:spPr>
        <p:txBody>
          <a:bodyPr>
            <a:noAutofit/>
          </a:bodyPr>
          <a:lstStyle>
            <a:lvl1pPr algn="ctr">
              <a:defRPr sz="5000">
                <a:solidFill>
                  <a:schemeClr val="bg1"/>
                </a:solidFill>
              </a:defRPr>
            </a:lvl1pPr>
          </a:lstStyle>
          <a:p>
            <a:r>
              <a:rPr lang="en-US" dirty="0"/>
              <a:t>Click to edit Master title style</a:t>
            </a:r>
            <a:endParaRPr lang="en-MX" dirty="0"/>
          </a:p>
        </p:txBody>
      </p:sp>
      <p:pic>
        <p:nvPicPr>
          <p:cNvPr id="6" name="Graphic 5">
            <a:extLst>
              <a:ext uri="{FF2B5EF4-FFF2-40B4-BE49-F238E27FC236}">
                <a16:creationId xmlns:a16="http://schemas.microsoft.com/office/drawing/2014/main" id="{3A5522AF-F122-4814-9B8C-6020C506496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9555360">
            <a:off x="6282269" y="6378617"/>
            <a:ext cx="6848475" cy="2790825"/>
          </a:xfrm>
          <a:prstGeom prst="rect">
            <a:avLst/>
          </a:prstGeom>
        </p:spPr>
      </p:pic>
      <p:sp>
        <p:nvSpPr>
          <p:cNvPr id="12" name="Freeform: Shape 11">
            <a:extLst>
              <a:ext uri="{FF2B5EF4-FFF2-40B4-BE49-F238E27FC236}">
                <a16:creationId xmlns:a16="http://schemas.microsoft.com/office/drawing/2014/main" id="{D53DAD3E-C319-4032-B271-41AA7D3DAAA3}"/>
              </a:ext>
            </a:extLst>
          </p:cNvPr>
          <p:cNvSpPr/>
          <p:nvPr userDrawn="1"/>
        </p:nvSpPr>
        <p:spPr>
          <a:xfrm rot="18528337">
            <a:off x="201267" y="5719344"/>
            <a:ext cx="2012789" cy="1636772"/>
          </a:xfrm>
          <a:custGeom>
            <a:avLst/>
            <a:gdLst>
              <a:gd name="connsiteX0" fmla="*/ 1812458 w 2012789"/>
              <a:gd name="connsiteY0" fmla="*/ 283898 h 1636772"/>
              <a:gd name="connsiteX1" fmla="*/ 1872485 w 2012789"/>
              <a:gd name="connsiteY1" fmla="*/ 362203 h 1636772"/>
              <a:gd name="connsiteX2" fmla="*/ 2012789 w 2012789"/>
              <a:gd name="connsiteY2" fmla="*/ 821525 h 1636772"/>
              <a:gd name="connsiteX3" fmla="*/ 1356830 w 2012789"/>
              <a:gd name="connsiteY3" fmla="*/ 1626359 h 1636772"/>
              <a:gd name="connsiteX4" fmla="*/ 1253542 w 2012789"/>
              <a:gd name="connsiteY4" fmla="*/ 1636772 h 1636772"/>
              <a:gd name="connsiteX5" fmla="*/ 0 w 2012789"/>
              <a:gd name="connsiteY5" fmla="*/ 77992 h 1636772"/>
              <a:gd name="connsiteX6" fmla="*/ 96983 w 2012789"/>
              <a:gd name="connsiteY6" fmla="*/ 0 h 1636772"/>
              <a:gd name="connsiteX7" fmla="*/ 1191264 w 2012789"/>
              <a:gd name="connsiteY7" fmla="*/ 0 h 1636772"/>
              <a:gd name="connsiteX8" fmla="*/ 1812458 w 2012789"/>
              <a:gd name="connsiteY8" fmla="*/ 283898 h 1636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12789" h="1636772">
                <a:moveTo>
                  <a:pt x="1812458" y="283898"/>
                </a:moveTo>
                <a:cubicBezTo>
                  <a:pt x="1833977" y="308741"/>
                  <a:pt x="1854031" y="334887"/>
                  <a:pt x="1872485" y="362203"/>
                </a:cubicBezTo>
                <a:cubicBezTo>
                  <a:pt x="1961066" y="493319"/>
                  <a:pt x="2012789" y="651382"/>
                  <a:pt x="2012789" y="821525"/>
                </a:cubicBezTo>
                <a:cubicBezTo>
                  <a:pt x="2012789" y="1218527"/>
                  <a:pt x="1731185" y="1549755"/>
                  <a:pt x="1356830" y="1626359"/>
                </a:cubicBezTo>
                <a:lnTo>
                  <a:pt x="1253542" y="1636772"/>
                </a:lnTo>
                <a:lnTo>
                  <a:pt x="0" y="77992"/>
                </a:lnTo>
                <a:lnTo>
                  <a:pt x="96983" y="0"/>
                </a:lnTo>
                <a:lnTo>
                  <a:pt x="1191264" y="0"/>
                </a:lnTo>
                <a:cubicBezTo>
                  <a:pt x="1439390" y="0"/>
                  <a:pt x="1661823" y="110001"/>
                  <a:pt x="1812458" y="283898"/>
                </a:cubicBezTo>
                <a:close/>
              </a:path>
            </a:pathLst>
          </a:custGeom>
          <a:gradFill flip="none" rotWithShape="1">
            <a:gsLst>
              <a:gs pos="22000">
                <a:srgbClr val="212B5C"/>
              </a:gs>
              <a:gs pos="73000">
                <a:srgbClr val="3A3B87"/>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Shape 12">
            <a:extLst>
              <a:ext uri="{FF2B5EF4-FFF2-40B4-BE49-F238E27FC236}">
                <a16:creationId xmlns:a16="http://schemas.microsoft.com/office/drawing/2014/main" id="{79C9519B-B363-4C88-9BBA-4F4812A68862}"/>
              </a:ext>
            </a:extLst>
          </p:cNvPr>
          <p:cNvSpPr/>
          <p:nvPr userDrawn="1"/>
        </p:nvSpPr>
        <p:spPr>
          <a:xfrm rot="18528337">
            <a:off x="-271046" y="6463688"/>
            <a:ext cx="578270" cy="418609"/>
          </a:xfrm>
          <a:custGeom>
            <a:avLst/>
            <a:gdLst>
              <a:gd name="connsiteX0" fmla="*/ 520540 w 578270"/>
              <a:gd name="connsiteY0" fmla="*/ 0 h 418609"/>
              <a:gd name="connsiteX1" fmla="*/ 557709 w 578270"/>
              <a:gd name="connsiteY1" fmla="*/ 55128 h 418609"/>
              <a:gd name="connsiteX2" fmla="*/ 578270 w 578270"/>
              <a:gd name="connsiteY2" fmla="*/ 156970 h 418609"/>
              <a:gd name="connsiteX3" fmla="*/ 578269 w 578270"/>
              <a:gd name="connsiteY3" fmla="*/ 156970 h 418609"/>
              <a:gd name="connsiteX4" fmla="*/ 316630 w 578270"/>
              <a:gd name="connsiteY4" fmla="*/ 418609 h 418609"/>
              <a:gd name="connsiteX5" fmla="*/ 0 w 578270"/>
              <a:gd name="connsiteY5" fmla="*/ 418609 h 418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8270" h="418609">
                <a:moveTo>
                  <a:pt x="520540" y="0"/>
                </a:moveTo>
                <a:lnTo>
                  <a:pt x="557709" y="55128"/>
                </a:lnTo>
                <a:cubicBezTo>
                  <a:pt x="570949" y="86430"/>
                  <a:pt x="578270" y="120845"/>
                  <a:pt x="578270" y="156970"/>
                </a:cubicBezTo>
                <a:lnTo>
                  <a:pt x="578269" y="156970"/>
                </a:lnTo>
                <a:cubicBezTo>
                  <a:pt x="578269" y="301469"/>
                  <a:pt x="461129" y="418609"/>
                  <a:pt x="316630" y="418609"/>
                </a:cubicBezTo>
                <a:lnTo>
                  <a:pt x="0" y="418609"/>
                </a:lnTo>
                <a:close/>
              </a:path>
            </a:pathLst>
          </a:custGeom>
          <a:gradFill>
            <a:gsLst>
              <a:gs pos="22000">
                <a:schemeClr val="bg1"/>
              </a:gs>
              <a:gs pos="73000">
                <a:schemeClr val="bg1">
                  <a:alpha val="4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Shape 14">
            <a:extLst>
              <a:ext uri="{FF2B5EF4-FFF2-40B4-BE49-F238E27FC236}">
                <a16:creationId xmlns:a16="http://schemas.microsoft.com/office/drawing/2014/main" id="{77B8D15D-358B-41DE-83FD-F28C96211F59}"/>
              </a:ext>
            </a:extLst>
          </p:cNvPr>
          <p:cNvSpPr/>
          <p:nvPr userDrawn="1"/>
        </p:nvSpPr>
        <p:spPr>
          <a:xfrm rot="18528337" flipH="1">
            <a:off x="11090369" y="735364"/>
            <a:ext cx="1979092" cy="1303888"/>
          </a:xfrm>
          <a:custGeom>
            <a:avLst/>
            <a:gdLst>
              <a:gd name="connsiteX0" fmla="*/ 0 w 1979092"/>
              <a:gd name="connsiteY0" fmla="*/ 0 h 1303888"/>
              <a:gd name="connsiteX1" fmla="*/ 1621384 w 1979092"/>
              <a:gd name="connsiteY1" fmla="*/ 1303888 h 1303888"/>
              <a:gd name="connsiteX2" fmla="*/ 1671357 w 1979092"/>
              <a:gd name="connsiteY2" fmla="*/ 1276764 h 1303888"/>
              <a:gd name="connsiteX3" fmla="*/ 1979092 w 1979092"/>
              <a:gd name="connsiteY3" fmla="*/ 697984 h 1303888"/>
              <a:gd name="connsiteX4" fmla="*/ 1281108 w 1979092"/>
              <a:gd name="connsiteY4" fmla="*/ 0 h 13038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9092" h="1303888">
                <a:moveTo>
                  <a:pt x="0" y="0"/>
                </a:moveTo>
                <a:lnTo>
                  <a:pt x="1621384" y="1303888"/>
                </a:lnTo>
                <a:lnTo>
                  <a:pt x="1671357" y="1276764"/>
                </a:lnTo>
                <a:cubicBezTo>
                  <a:pt x="1857023" y="1151330"/>
                  <a:pt x="1979092" y="938913"/>
                  <a:pt x="1979092" y="697984"/>
                </a:cubicBezTo>
                <a:cubicBezTo>
                  <a:pt x="1979092" y="312498"/>
                  <a:pt x="1666594" y="0"/>
                  <a:pt x="1281108" y="0"/>
                </a:cubicBezTo>
                <a:close/>
              </a:path>
            </a:pathLst>
          </a:custGeom>
          <a:gradFill flip="none" rotWithShape="1">
            <a:gsLst>
              <a:gs pos="22000">
                <a:srgbClr val="141A43"/>
              </a:gs>
              <a:gs pos="73000">
                <a:srgbClr val="202B5A"/>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Rectangle: Rounded Corners 9">
            <a:extLst>
              <a:ext uri="{FF2B5EF4-FFF2-40B4-BE49-F238E27FC236}">
                <a16:creationId xmlns:a16="http://schemas.microsoft.com/office/drawing/2014/main" id="{5819F24E-A568-4DA6-9B28-E613DCCDA741}"/>
              </a:ext>
            </a:extLst>
          </p:cNvPr>
          <p:cNvSpPr/>
          <p:nvPr userDrawn="1"/>
        </p:nvSpPr>
        <p:spPr>
          <a:xfrm rot="18528337" flipH="1">
            <a:off x="10231985" y="910883"/>
            <a:ext cx="2163008" cy="682465"/>
          </a:xfrm>
          <a:prstGeom prst="roundRect">
            <a:avLst>
              <a:gd name="adj" fmla="val 50000"/>
            </a:avLst>
          </a:prstGeom>
          <a:gradFill>
            <a:gsLst>
              <a:gs pos="22000">
                <a:schemeClr val="bg1"/>
              </a:gs>
              <a:gs pos="73000">
                <a:schemeClr val="bg1">
                  <a:alpha val="4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40827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5_Title and Vertical Text">
    <p:bg>
      <p:bgPr>
        <a:gradFill flip="none" rotWithShape="1">
          <a:gsLst>
            <a:gs pos="22000">
              <a:srgbClr val="111631"/>
            </a:gs>
            <a:gs pos="73000">
              <a:srgbClr val="20295A"/>
            </a:gs>
          </a:gsLst>
          <a:lin ang="54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C06159-D5D3-1048-B266-C990F2B21FCE}"/>
              </a:ext>
            </a:extLst>
          </p:cNvPr>
          <p:cNvSpPr>
            <a:spLocks noGrp="1"/>
          </p:cNvSpPr>
          <p:nvPr>
            <p:ph type="title"/>
          </p:nvPr>
        </p:nvSpPr>
        <p:spPr>
          <a:xfrm>
            <a:off x="2977242" y="2624704"/>
            <a:ext cx="6520543" cy="1325563"/>
          </a:xfrm>
        </p:spPr>
        <p:txBody>
          <a:bodyPr>
            <a:noAutofit/>
          </a:bodyPr>
          <a:lstStyle>
            <a:lvl1pPr algn="ctr">
              <a:defRPr sz="5000">
                <a:solidFill>
                  <a:schemeClr val="bg1"/>
                </a:solidFill>
              </a:defRPr>
            </a:lvl1pPr>
          </a:lstStyle>
          <a:p>
            <a:r>
              <a:rPr lang="en-US" dirty="0"/>
              <a:t>Click to edit Master title style</a:t>
            </a:r>
            <a:endParaRPr lang="en-MX" dirty="0"/>
          </a:p>
        </p:txBody>
      </p:sp>
      <p:pic>
        <p:nvPicPr>
          <p:cNvPr id="6" name="Graphic 5">
            <a:extLst>
              <a:ext uri="{FF2B5EF4-FFF2-40B4-BE49-F238E27FC236}">
                <a16:creationId xmlns:a16="http://schemas.microsoft.com/office/drawing/2014/main" id="{9B83A8B7-36C9-4C10-8BC2-E4B17981058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8806612">
            <a:off x="9761447" y="2419122"/>
            <a:ext cx="6848475" cy="2790825"/>
          </a:xfrm>
          <a:prstGeom prst="rect">
            <a:avLst/>
          </a:prstGeom>
        </p:spPr>
      </p:pic>
      <p:pic>
        <p:nvPicPr>
          <p:cNvPr id="7" name="Graphic 6">
            <a:extLst>
              <a:ext uri="{FF2B5EF4-FFF2-40B4-BE49-F238E27FC236}">
                <a16:creationId xmlns:a16="http://schemas.microsoft.com/office/drawing/2014/main" id="{A320549E-F376-4DDF-925E-3F075CFD684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8806612">
            <a:off x="-5238604" y="-1120298"/>
            <a:ext cx="11005441" cy="4484832"/>
          </a:xfrm>
          <a:prstGeom prst="rect">
            <a:avLst/>
          </a:prstGeom>
        </p:spPr>
      </p:pic>
      <p:sp>
        <p:nvSpPr>
          <p:cNvPr id="22" name="Freeform: Shape 21">
            <a:extLst>
              <a:ext uri="{FF2B5EF4-FFF2-40B4-BE49-F238E27FC236}">
                <a16:creationId xmlns:a16="http://schemas.microsoft.com/office/drawing/2014/main" id="{33C122F3-C3A0-4D74-9D2C-85FDEC4BC18A}"/>
              </a:ext>
            </a:extLst>
          </p:cNvPr>
          <p:cNvSpPr/>
          <p:nvPr userDrawn="1"/>
        </p:nvSpPr>
        <p:spPr>
          <a:xfrm rot="18528337">
            <a:off x="201263" y="5719345"/>
            <a:ext cx="2012790" cy="1636772"/>
          </a:xfrm>
          <a:custGeom>
            <a:avLst/>
            <a:gdLst>
              <a:gd name="connsiteX0" fmla="*/ 1825194 w 2012790"/>
              <a:gd name="connsiteY0" fmla="*/ 298959 h 1636772"/>
              <a:gd name="connsiteX1" fmla="*/ 2012790 w 2012790"/>
              <a:gd name="connsiteY1" fmla="*/ 821525 h 1636772"/>
              <a:gd name="connsiteX2" fmla="*/ 1356831 w 2012790"/>
              <a:gd name="connsiteY2" fmla="*/ 1626360 h 1636772"/>
              <a:gd name="connsiteX3" fmla="*/ 1253543 w 2012790"/>
              <a:gd name="connsiteY3" fmla="*/ 1636772 h 1636772"/>
              <a:gd name="connsiteX4" fmla="*/ 0 w 2012790"/>
              <a:gd name="connsiteY4" fmla="*/ 77993 h 1636772"/>
              <a:gd name="connsiteX5" fmla="*/ 96984 w 2012790"/>
              <a:gd name="connsiteY5" fmla="*/ 0 h 1636772"/>
              <a:gd name="connsiteX6" fmla="*/ 1191265 w 2012790"/>
              <a:gd name="connsiteY6" fmla="*/ 0 h 1636772"/>
              <a:gd name="connsiteX7" fmla="*/ 1825194 w 2012790"/>
              <a:gd name="connsiteY7" fmla="*/ 298959 h 1636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12790" h="1636772">
                <a:moveTo>
                  <a:pt x="1825194" y="298959"/>
                </a:moveTo>
                <a:cubicBezTo>
                  <a:pt x="1942389" y="440967"/>
                  <a:pt x="2012790" y="623024"/>
                  <a:pt x="2012790" y="821525"/>
                </a:cubicBezTo>
                <a:cubicBezTo>
                  <a:pt x="2012790" y="1218526"/>
                  <a:pt x="1731186" y="1549756"/>
                  <a:pt x="1356831" y="1626360"/>
                </a:cubicBezTo>
                <a:lnTo>
                  <a:pt x="1253543" y="1636772"/>
                </a:lnTo>
                <a:lnTo>
                  <a:pt x="0" y="77993"/>
                </a:lnTo>
                <a:lnTo>
                  <a:pt x="96984" y="0"/>
                </a:lnTo>
                <a:lnTo>
                  <a:pt x="1191265" y="0"/>
                </a:lnTo>
                <a:cubicBezTo>
                  <a:pt x="1446480" y="0"/>
                  <a:pt x="1674514" y="116377"/>
                  <a:pt x="1825194" y="298959"/>
                </a:cubicBezTo>
                <a:close/>
              </a:path>
            </a:pathLst>
          </a:custGeom>
          <a:gradFill flip="none" rotWithShape="1">
            <a:gsLst>
              <a:gs pos="22000">
                <a:srgbClr val="6C2255"/>
              </a:gs>
              <a:gs pos="73000">
                <a:srgbClr val="8C346F"/>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EFC17868-76F3-4B70-9E3E-5CFE89E51B5B}"/>
              </a:ext>
            </a:extLst>
          </p:cNvPr>
          <p:cNvSpPr/>
          <p:nvPr userDrawn="1"/>
        </p:nvSpPr>
        <p:spPr>
          <a:xfrm rot="18528337">
            <a:off x="-271046" y="6463688"/>
            <a:ext cx="578270" cy="418609"/>
          </a:xfrm>
          <a:custGeom>
            <a:avLst/>
            <a:gdLst>
              <a:gd name="connsiteX0" fmla="*/ 520540 w 578270"/>
              <a:gd name="connsiteY0" fmla="*/ 0 h 418609"/>
              <a:gd name="connsiteX1" fmla="*/ 557709 w 578270"/>
              <a:gd name="connsiteY1" fmla="*/ 55128 h 418609"/>
              <a:gd name="connsiteX2" fmla="*/ 578270 w 578270"/>
              <a:gd name="connsiteY2" fmla="*/ 156970 h 418609"/>
              <a:gd name="connsiteX3" fmla="*/ 578269 w 578270"/>
              <a:gd name="connsiteY3" fmla="*/ 156970 h 418609"/>
              <a:gd name="connsiteX4" fmla="*/ 316630 w 578270"/>
              <a:gd name="connsiteY4" fmla="*/ 418609 h 418609"/>
              <a:gd name="connsiteX5" fmla="*/ 0 w 578270"/>
              <a:gd name="connsiteY5" fmla="*/ 418609 h 418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8270" h="418609">
                <a:moveTo>
                  <a:pt x="520540" y="0"/>
                </a:moveTo>
                <a:lnTo>
                  <a:pt x="557709" y="55128"/>
                </a:lnTo>
                <a:cubicBezTo>
                  <a:pt x="570949" y="86430"/>
                  <a:pt x="578270" y="120845"/>
                  <a:pt x="578270" y="156970"/>
                </a:cubicBezTo>
                <a:lnTo>
                  <a:pt x="578269" y="156970"/>
                </a:lnTo>
                <a:cubicBezTo>
                  <a:pt x="578269" y="301469"/>
                  <a:pt x="461129" y="418609"/>
                  <a:pt x="316630" y="418609"/>
                </a:cubicBezTo>
                <a:lnTo>
                  <a:pt x="0" y="418609"/>
                </a:lnTo>
                <a:close/>
              </a:path>
            </a:pathLst>
          </a:custGeom>
          <a:gradFill>
            <a:gsLst>
              <a:gs pos="22000">
                <a:schemeClr val="bg1"/>
              </a:gs>
              <a:gs pos="73000">
                <a:schemeClr val="bg1">
                  <a:alpha val="4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Shape 19">
            <a:extLst>
              <a:ext uri="{FF2B5EF4-FFF2-40B4-BE49-F238E27FC236}">
                <a16:creationId xmlns:a16="http://schemas.microsoft.com/office/drawing/2014/main" id="{4CE98655-B2E1-44E1-A42C-EFFA497E4056}"/>
              </a:ext>
            </a:extLst>
          </p:cNvPr>
          <p:cNvSpPr/>
          <p:nvPr userDrawn="1"/>
        </p:nvSpPr>
        <p:spPr>
          <a:xfrm rot="18528337">
            <a:off x="10046016" y="-96569"/>
            <a:ext cx="2242512" cy="1422687"/>
          </a:xfrm>
          <a:custGeom>
            <a:avLst/>
            <a:gdLst>
              <a:gd name="connsiteX0" fmla="*/ 2242512 w 2242512"/>
              <a:gd name="connsiteY0" fmla="*/ 1124623 h 1422687"/>
              <a:gd name="connsiteX1" fmla="*/ 1871869 w 2242512"/>
              <a:gd name="connsiteY1" fmla="*/ 1422687 h 1422687"/>
              <a:gd name="connsiteX2" fmla="*/ 711344 w 2242512"/>
              <a:gd name="connsiteY2" fmla="*/ 1422687 h 1422687"/>
              <a:gd name="connsiteX3" fmla="*/ 14452 w 2242512"/>
              <a:gd name="connsiteY3" fmla="*/ 854703 h 1422687"/>
              <a:gd name="connsiteX4" fmla="*/ 0 w 2242512"/>
              <a:gd name="connsiteY4" fmla="*/ 711344 h 1422687"/>
              <a:gd name="connsiteX5" fmla="*/ 14452 w 2242512"/>
              <a:gd name="connsiteY5" fmla="*/ 567984 h 1422687"/>
              <a:gd name="connsiteX6" fmla="*/ 711344 w 2242512"/>
              <a:gd name="connsiteY6" fmla="*/ 0 h 1422687"/>
              <a:gd name="connsiteX7" fmla="*/ 1338111 w 2242512"/>
              <a:gd name="connsiteY7" fmla="*/ 1 h 1422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42512" h="1422687">
                <a:moveTo>
                  <a:pt x="2242512" y="1124623"/>
                </a:moveTo>
                <a:lnTo>
                  <a:pt x="1871869" y="1422687"/>
                </a:lnTo>
                <a:lnTo>
                  <a:pt x="711344" y="1422687"/>
                </a:lnTo>
                <a:cubicBezTo>
                  <a:pt x="367588" y="1422687"/>
                  <a:pt x="80782" y="1178851"/>
                  <a:pt x="14452" y="854703"/>
                </a:cubicBezTo>
                <a:lnTo>
                  <a:pt x="0" y="711344"/>
                </a:lnTo>
                <a:lnTo>
                  <a:pt x="14452" y="567984"/>
                </a:lnTo>
                <a:cubicBezTo>
                  <a:pt x="80783" y="243837"/>
                  <a:pt x="367588" y="0"/>
                  <a:pt x="711344" y="0"/>
                </a:cubicBezTo>
                <a:lnTo>
                  <a:pt x="1338111" y="1"/>
                </a:lnTo>
                <a:close/>
              </a:path>
            </a:pathLst>
          </a:custGeom>
          <a:gradFill>
            <a:gsLst>
              <a:gs pos="38000">
                <a:srgbClr val="023E36">
                  <a:lumMod val="97000"/>
                  <a:alpha val="80000"/>
                </a:srgbClr>
              </a:gs>
              <a:gs pos="95000">
                <a:srgbClr val="035C50"/>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15FDF0EC-32AC-4D51-86CB-E6589C92A17F}"/>
              </a:ext>
            </a:extLst>
          </p:cNvPr>
          <p:cNvSpPr/>
          <p:nvPr userDrawn="1"/>
        </p:nvSpPr>
        <p:spPr>
          <a:xfrm rot="18528337">
            <a:off x="11115638" y="385759"/>
            <a:ext cx="1500040" cy="628520"/>
          </a:xfrm>
          <a:custGeom>
            <a:avLst/>
            <a:gdLst>
              <a:gd name="connsiteX0" fmla="*/ 1395591 w 1500040"/>
              <a:gd name="connsiteY0" fmla="*/ 0 h 628520"/>
              <a:gd name="connsiteX1" fmla="*/ 1500040 w 1500040"/>
              <a:gd name="connsiteY1" fmla="*/ 129882 h 628520"/>
              <a:gd name="connsiteX2" fmla="*/ 879984 w 1500040"/>
              <a:gd name="connsiteY2" fmla="*/ 628520 h 628520"/>
              <a:gd name="connsiteX3" fmla="*/ 314260 w 1500040"/>
              <a:gd name="connsiteY3" fmla="*/ 628520 h 628520"/>
              <a:gd name="connsiteX4" fmla="*/ 0 w 1500040"/>
              <a:gd name="connsiteY4" fmla="*/ 314260 h 628520"/>
              <a:gd name="connsiteX5" fmla="*/ 314260 w 1500040"/>
              <a:gd name="connsiteY5" fmla="*/ 0 h 628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00040" h="628520">
                <a:moveTo>
                  <a:pt x="1395591" y="0"/>
                </a:moveTo>
                <a:lnTo>
                  <a:pt x="1500040" y="129882"/>
                </a:lnTo>
                <a:lnTo>
                  <a:pt x="879984" y="628520"/>
                </a:lnTo>
                <a:lnTo>
                  <a:pt x="314260" y="628520"/>
                </a:lnTo>
                <a:cubicBezTo>
                  <a:pt x="140699" y="628520"/>
                  <a:pt x="0" y="487821"/>
                  <a:pt x="0" y="314260"/>
                </a:cubicBezTo>
                <a:cubicBezTo>
                  <a:pt x="0" y="140699"/>
                  <a:pt x="140699" y="0"/>
                  <a:pt x="314260" y="0"/>
                </a:cubicBezTo>
                <a:close/>
              </a:path>
            </a:pathLst>
          </a:custGeom>
          <a:solidFill>
            <a:srgbClr val="3151A2">
              <a:alpha val="6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26079231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6_Title and Vertical Text">
    <p:bg>
      <p:bgPr>
        <a:gradFill flip="none" rotWithShape="1">
          <a:gsLst>
            <a:gs pos="100000">
              <a:srgbClr val="3151A2"/>
            </a:gs>
            <a:gs pos="52000">
              <a:srgbClr val="1B2D5B"/>
            </a:gs>
          </a:gsLst>
          <a:lin ang="54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C06159-D5D3-1048-B266-C990F2B21FCE}"/>
              </a:ext>
            </a:extLst>
          </p:cNvPr>
          <p:cNvSpPr>
            <a:spLocks noGrp="1"/>
          </p:cNvSpPr>
          <p:nvPr>
            <p:ph type="title"/>
          </p:nvPr>
        </p:nvSpPr>
        <p:spPr>
          <a:xfrm>
            <a:off x="2977242" y="2624704"/>
            <a:ext cx="6520543" cy="1325563"/>
          </a:xfrm>
        </p:spPr>
        <p:txBody>
          <a:bodyPr>
            <a:noAutofit/>
          </a:bodyPr>
          <a:lstStyle>
            <a:lvl1pPr algn="ctr">
              <a:defRPr sz="5000">
                <a:solidFill>
                  <a:schemeClr val="bg1"/>
                </a:solidFill>
              </a:defRPr>
            </a:lvl1pPr>
          </a:lstStyle>
          <a:p>
            <a:r>
              <a:rPr lang="en-US" dirty="0"/>
              <a:t>Click to edit Master title style</a:t>
            </a:r>
            <a:endParaRPr lang="en-MX" dirty="0"/>
          </a:p>
        </p:txBody>
      </p:sp>
      <p:pic>
        <p:nvPicPr>
          <p:cNvPr id="7" name="Graphic 6">
            <a:extLst>
              <a:ext uri="{FF2B5EF4-FFF2-40B4-BE49-F238E27FC236}">
                <a16:creationId xmlns:a16="http://schemas.microsoft.com/office/drawing/2014/main" id="{226F2927-BA7E-4946-9BD4-7F74F2DB41D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8806612">
            <a:off x="-300038" y="-2469494"/>
            <a:ext cx="6848475" cy="2790825"/>
          </a:xfrm>
          <a:prstGeom prst="rect">
            <a:avLst/>
          </a:prstGeom>
        </p:spPr>
      </p:pic>
      <p:sp>
        <p:nvSpPr>
          <p:cNvPr id="17" name="Freeform: Shape 16">
            <a:extLst>
              <a:ext uri="{FF2B5EF4-FFF2-40B4-BE49-F238E27FC236}">
                <a16:creationId xmlns:a16="http://schemas.microsoft.com/office/drawing/2014/main" id="{EAFA0833-CB39-4838-9937-81DC6A64CE3A}"/>
              </a:ext>
            </a:extLst>
          </p:cNvPr>
          <p:cNvSpPr/>
          <p:nvPr userDrawn="1"/>
        </p:nvSpPr>
        <p:spPr>
          <a:xfrm rot="18528337">
            <a:off x="201267" y="5719345"/>
            <a:ext cx="2012789" cy="1636772"/>
          </a:xfrm>
          <a:custGeom>
            <a:avLst/>
            <a:gdLst>
              <a:gd name="connsiteX0" fmla="*/ 1825193 w 2012789"/>
              <a:gd name="connsiteY0" fmla="*/ 298959 h 1636772"/>
              <a:gd name="connsiteX1" fmla="*/ 2012789 w 2012789"/>
              <a:gd name="connsiteY1" fmla="*/ 821525 h 1636772"/>
              <a:gd name="connsiteX2" fmla="*/ 1356830 w 2012789"/>
              <a:gd name="connsiteY2" fmla="*/ 1626360 h 1636772"/>
              <a:gd name="connsiteX3" fmla="*/ 1253543 w 2012789"/>
              <a:gd name="connsiteY3" fmla="*/ 1636772 h 1636772"/>
              <a:gd name="connsiteX4" fmla="*/ 0 w 2012789"/>
              <a:gd name="connsiteY4" fmla="*/ 77991 h 1636772"/>
              <a:gd name="connsiteX5" fmla="*/ 96981 w 2012789"/>
              <a:gd name="connsiteY5" fmla="*/ 0 h 1636772"/>
              <a:gd name="connsiteX6" fmla="*/ 1191264 w 2012789"/>
              <a:gd name="connsiteY6" fmla="*/ 0 h 1636772"/>
              <a:gd name="connsiteX7" fmla="*/ 1825193 w 2012789"/>
              <a:gd name="connsiteY7" fmla="*/ 298959 h 1636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12789" h="1636772">
                <a:moveTo>
                  <a:pt x="1825193" y="298959"/>
                </a:moveTo>
                <a:cubicBezTo>
                  <a:pt x="1942388" y="440967"/>
                  <a:pt x="2012789" y="623024"/>
                  <a:pt x="2012789" y="821525"/>
                </a:cubicBezTo>
                <a:cubicBezTo>
                  <a:pt x="2012789" y="1218526"/>
                  <a:pt x="1731185" y="1549756"/>
                  <a:pt x="1356830" y="1626360"/>
                </a:cubicBezTo>
                <a:lnTo>
                  <a:pt x="1253543" y="1636772"/>
                </a:lnTo>
                <a:lnTo>
                  <a:pt x="0" y="77991"/>
                </a:lnTo>
                <a:lnTo>
                  <a:pt x="96981" y="0"/>
                </a:lnTo>
                <a:lnTo>
                  <a:pt x="1191264" y="0"/>
                </a:lnTo>
                <a:cubicBezTo>
                  <a:pt x="1446479" y="0"/>
                  <a:pt x="1674513" y="116377"/>
                  <a:pt x="1825193" y="298959"/>
                </a:cubicBezTo>
                <a:close/>
              </a:path>
            </a:pathLst>
          </a:custGeom>
          <a:gradFill flip="none" rotWithShape="1">
            <a:gsLst>
              <a:gs pos="22000">
                <a:srgbClr val="3F4140"/>
              </a:gs>
              <a:gs pos="73000">
                <a:srgbClr val="565755"/>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Shape 12">
            <a:extLst>
              <a:ext uri="{FF2B5EF4-FFF2-40B4-BE49-F238E27FC236}">
                <a16:creationId xmlns:a16="http://schemas.microsoft.com/office/drawing/2014/main" id="{AE6BFD52-9232-46C7-8B59-7BFCC4015F91}"/>
              </a:ext>
            </a:extLst>
          </p:cNvPr>
          <p:cNvSpPr/>
          <p:nvPr userDrawn="1"/>
        </p:nvSpPr>
        <p:spPr>
          <a:xfrm rot="18528337">
            <a:off x="-271046" y="6463688"/>
            <a:ext cx="578270" cy="418609"/>
          </a:xfrm>
          <a:custGeom>
            <a:avLst/>
            <a:gdLst>
              <a:gd name="connsiteX0" fmla="*/ 520540 w 578270"/>
              <a:gd name="connsiteY0" fmla="*/ 0 h 418609"/>
              <a:gd name="connsiteX1" fmla="*/ 557709 w 578270"/>
              <a:gd name="connsiteY1" fmla="*/ 55128 h 418609"/>
              <a:gd name="connsiteX2" fmla="*/ 578270 w 578270"/>
              <a:gd name="connsiteY2" fmla="*/ 156970 h 418609"/>
              <a:gd name="connsiteX3" fmla="*/ 578269 w 578270"/>
              <a:gd name="connsiteY3" fmla="*/ 156970 h 418609"/>
              <a:gd name="connsiteX4" fmla="*/ 316630 w 578270"/>
              <a:gd name="connsiteY4" fmla="*/ 418609 h 418609"/>
              <a:gd name="connsiteX5" fmla="*/ 0 w 578270"/>
              <a:gd name="connsiteY5" fmla="*/ 418609 h 418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8270" h="418609">
                <a:moveTo>
                  <a:pt x="520540" y="0"/>
                </a:moveTo>
                <a:lnTo>
                  <a:pt x="557709" y="55128"/>
                </a:lnTo>
                <a:cubicBezTo>
                  <a:pt x="570949" y="86430"/>
                  <a:pt x="578270" y="120845"/>
                  <a:pt x="578270" y="156970"/>
                </a:cubicBezTo>
                <a:lnTo>
                  <a:pt x="578269" y="156970"/>
                </a:lnTo>
                <a:cubicBezTo>
                  <a:pt x="578269" y="301469"/>
                  <a:pt x="461129" y="418609"/>
                  <a:pt x="316630" y="418609"/>
                </a:cubicBezTo>
                <a:lnTo>
                  <a:pt x="0" y="418609"/>
                </a:lnTo>
                <a:close/>
              </a:path>
            </a:pathLst>
          </a:custGeom>
          <a:gradFill>
            <a:gsLst>
              <a:gs pos="22000">
                <a:schemeClr val="bg1"/>
              </a:gs>
              <a:gs pos="73000">
                <a:schemeClr val="bg1">
                  <a:alpha val="4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38F8B7CC-AE20-482A-8A59-08998060F6B4}"/>
              </a:ext>
            </a:extLst>
          </p:cNvPr>
          <p:cNvSpPr/>
          <p:nvPr userDrawn="1"/>
        </p:nvSpPr>
        <p:spPr>
          <a:xfrm rot="18528337">
            <a:off x="10259681" y="4630384"/>
            <a:ext cx="3057335" cy="1422687"/>
          </a:xfrm>
          <a:custGeom>
            <a:avLst/>
            <a:gdLst>
              <a:gd name="connsiteX0" fmla="*/ 3057335 w 3057335"/>
              <a:gd name="connsiteY0" fmla="*/ 0 h 1422687"/>
              <a:gd name="connsiteX1" fmla="*/ 1288225 w 3057335"/>
              <a:gd name="connsiteY1" fmla="*/ 1422687 h 1422687"/>
              <a:gd name="connsiteX2" fmla="*/ 711344 w 3057335"/>
              <a:gd name="connsiteY2" fmla="*/ 1422687 h 1422687"/>
              <a:gd name="connsiteX3" fmla="*/ 0 w 3057335"/>
              <a:gd name="connsiteY3" fmla="*/ 711343 h 1422687"/>
              <a:gd name="connsiteX4" fmla="*/ 0 w 3057335"/>
              <a:gd name="connsiteY4" fmla="*/ 711344 h 1422687"/>
              <a:gd name="connsiteX5" fmla="*/ 711344 w 3057335"/>
              <a:gd name="connsiteY5" fmla="*/ 0 h 1422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57335" h="1422687">
                <a:moveTo>
                  <a:pt x="3057335" y="0"/>
                </a:moveTo>
                <a:lnTo>
                  <a:pt x="1288225" y="1422687"/>
                </a:lnTo>
                <a:lnTo>
                  <a:pt x="711344" y="1422687"/>
                </a:lnTo>
                <a:cubicBezTo>
                  <a:pt x="318480" y="1422687"/>
                  <a:pt x="0" y="1104207"/>
                  <a:pt x="0" y="711343"/>
                </a:cubicBezTo>
                <a:lnTo>
                  <a:pt x="0" y="711344"/>
                </a:lnTo>
                <a:cubicBezTo>
                  <a:pt x="0" y="318480"/>
                  <a:pt x="318480" y="0"/>
                  <a:pt x="711344" y="0"/>
                </a:cubicBezTo>
                <a:close/>
              </a:path>
            </a:pathLst>
          </a:custGeom>
          <a:gradFill>
            <a:gsLst>
              <a:gs pos="38000">
                <a:srgbClr val="023E36">
                  <a:lumMod val="97000"/>
                  <a:alpha val="80000"/>
                </a:srgbClr>
              </a:gs>
              <a:gs pos="95000">
                <a:srgbClr val="035C50"/>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Shape 14">
            <a:extLst>
              <a:ext uri="{FF2B5EF4-FFF2-40B4-BE49-F238E27FC236}">
                <a16:creationId xmlns:a16="http://schemas.microsoft.com/office/drawing/2014/main" id="{3991D4CB-13C6-4A56-B929-4758456EA2D9}"/>
              </a:ext>
            </a:extLst>
          </p:cNvPr>
          <p:cNvSpPr/>
          <p:nvPr userDrawn="1"/>
        </p:nvSpPr>
        <p:spPr>
          <a:xfrm rot="18528337">
            <a:off x="11437565" y="5046556"/>
            <a:ext cx="1403669" cy="993807"/>
          </a:xfrm>
          <a:custGeom>
            <a:avLst/>
            <a:gdLst>
              <a:gd name="connsiteX0" fmla="*/ 1403669 w 1403669"/>
              <a:gd name="connsiteY0" fmla="*/ 0 h 993807"/>
              <a:gd name="connsiteX1" fmla="*/ 167871 w 1403669"/>
              <a:gd name="connsiteY1" fmla="*/ 993807 h 993807"/>
              <a:gd name="connsiteX2" fmla="*/ 99828 w 1403669"/>
              <a:gd name="connsiteY2" fmla="*/ 911337 h 993807"/>
              <a:gd name="connsiteX3" fmla="*/ 0 w 1403669"/>
              <a:gd name="connsiteY3" fmla="*/ 584524 h 993807"/>
              <a:gd name="connsiteX4" fmla="*/ 584524 w 1403669"/>
              <a:gd name="connsiteY4" fmla="*/ 0 h 9938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3669" h="993807">
                <a:moveTo>
                  <a:pt x="1403669" y="0"/>
                </a:moveTo>
                <a:lnTo>
                  <a:pt x="167871" y="993807"/>
                </a:lnTo>
                <a:lnTo>
                  <a:pt x="99828" y="911337"/>
                </a:lnTo>
                <a:cubicBezTo>
                  <a:pt x="36801" y="818046"/>
                  <a:pt x="0" y="705583"/>
                  <a:pt x="0" y="584524"/>
                </a:cubicBezTo>
                <a:cubicBezTo>
                  <a:pt x="0" y="261700"/>
                  <a:pt x="261700" y="0"/>
                  <a:pt x="584524" y="0"/>
                </a:cubicBezTo>
                <a:close/>
              </a:path>
            </a:pathLst>
          </a:custGeom>
          <a:gradFill flip="none" rotWithShape="1">
            <a:gsLst>
              <a:gs pos="100000">
                <a:srgbClr val="6C2255">
                  <a:alpha val="28000"/>
                </a:srgbClr>
              </a:gs>
              <a:gs pos="52000">
                <a:srgbClr val="87316B">
                  <a:alpha val="60000"/>
                </a:srgb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2909805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_Title and Vertical Text">
    <p:bg>
      <p:bgPr>
        <a:gradFill flip="none" rotWithShape="1">
          <a:gsLst>
            <a:gs pos="22000">
              <a:srgbClr val="3E403F"/>
            </a:gs>
            <a:gs pos="73000">
              <a:srgbClr val="555654"/>
            </a:gs>
          </a:gsLst>
          <a:lin ang="54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C06159-D5D3-1048-B266-C990F2B21FCE}"/>
              </a:ext>
            </a:extLst>
          </p:cNvPr>
          <p:cNvSpPr>
            <a:spLocks noGrp="1"/>
          </p:cNvSpPr>
          <p:nvPr>
            <p:ph type="title"/>
          </p:nvPr>
        </p:nvSpPr>
        <p:spPr>
          <a:xfrm>
            <a:off x="2977242" y="2624704"/>
            <a:ext cx="6520543" cy="1325563"/>
          </a:xfrm>
        </p:spPr>
        <p:txBody>
          <a:bodyPr>
            <a:noAutofit/>
          </a:bodyPr>
          <a:lstStyle>
            <a:lvl1pPr algn="ctr">
              <a:defRPr sz="5000">
                <a:solidFill>
                  <a:schemeClr val="bg1"/>
                </a:solidFill>
              </a:defRPr>
            </a:lvl1pPr>
          </a:lstStyle>
          <a:p>
            <a:r>
              <a:rPr lang="en-US" dirty="0"/>
              <a:t>Click to edit Master title style</a:t>
            </a:r>
            <a:endParaRPr lang="en-MX" dirty="0"/>
          </a:p>
        </p:txBody>
      </p:sp>
      <p:pic>
        <p:nvPicPr>
          <p:cNvPr id="6" name="Graphic 5">
            <a:extLst>
              <a:ext uri="{FF2B5EF4-FFF2-40B4-BE49-F238E27FC236}">
                <a16:creationId xmlns:a16="http://schemas.microsoft.com/office/drawing/2014/main" id="{7CF02437-F8A8-4DE4-8F5E-F01D7EA2D9C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9555360">
            <a:off x="6073547" y="6601232"/>
            <a:ext cx="6848475" cy="2790825"/>
          </a:xfrm>
          <a:prstGeom prst="rect">
            <a:avLst/>
          </a:prstGeom>
        </p:spPr>
      </p:pic>
      <p:pic>
        <p:nvPicPr>
          <p:cNvPr id="7" name="Graphic 6">
            <a:extLst>
              <a:ext uri="{FF2B5EF4-FFF2-40B4-BE49-F238E27FC236}">
                <a16:creationId xmlns:a16="http://schemas.microsoft.com/office/drawing/2014/main" id="{8C270056-1EF3-4E8C-A79B-D004D50261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8806612">
            <a:off x="-91619" y="-2300146"/>
            <a:ext cx="6848475" cy="2790825"/>
          </a:xfrm>
          <a:prstGeom prst="rect">
            <a:avLst/>
          </a:prstGeom>
        </p:spPr>
      </p:pic>
      <p:sp>
        <p:nvSpPr>
          <p:cNvPr id="20" name="Freeform: Shape 19">
            <a:extLst>
              <a:ext uri="{FF2B5EF4-FFF2-40B4-BE49-F238E27FC236}">
                <a16:creationId xmlns:a16="http://schemas.microsoft.com/office/drawing/2014/main" id="{F2FE441C-7966-4F87-9E46-2B7A6E53FB81}"/>
              </a:ext>
            </a:extLst>
          </p:cNvPr>
          <p:cNvSpPr/>
          <p:nvPr userDrawn="1"/>
        </p:nvSpPr>
        <p:spPr>
          <a:xfrm rot="18528337">
            <a:off x="201265" y="5719344"/>
            <a:ext cx="2012790" cy="1636772"/>
          </a:xfrm>
          <a:custGeom>
            <a:avLst/>
            <a:gdLst>
              <a:gd name="connsiteX0" fmla="*/ 1825194 w 2012790"/>
              <a:gd name="connsiteY0" fmla="*/ 298959 h 1636772"/>
              <a:gd name="connsiteX1" fmla="*/ 2012790 w 2012790"/>
              <a:gd name="connsiteY1" fmla="*/ 821525 h 1636772"/>
              <a:gd name="connsiteX2" fmla="*/ 1356831 w 2012790"/>
              <a:gd name="connsiteY2" fmla="*/ 1626360 h 1636772"/>
              <a:gd name="connsiteX3" fmla="*/ 1253544 w 2012790"/>
              <a:gd name="connsiteY3" fmla="*/ 1636772 h 1636772"/>
              <a:gd name="connsiteX4" fmla="*/ 0 w 2012790"/>
              <a:gd name="connsiteY4" fmla="*/ 77991 h 1636772"/>
              <a:gd name="connsiteX5" fmla="*/ 96982 w 2012790"/>
              <a:gd name="connsiteY5" fmla="*/ 0 h 1636772"/>
              <a:gd name="connsiteX6" fmla="*/ 1191265 w 2012790"/>
              <a:gd name="connsiteY6" fmla="*/ 0 h 1636772"/>
              <a:gd name="connsiteX7" fmla="*/ 1825194 w 2012790"/>
              <a:gd name="connsiteY7" fmla="*/ 298959 h 1636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12790" h="1636772">
                <a:moveTo>
                  <a:pt x="1825194" y="298959"/>
                </a:moveTo>
                <a:cubicBezTo>
                  <a:pt x="1942389" y="440967"/>
                  <a:pt x="2012790" y="623024"/>
                  <a:pt x="2012790" y="821525"/>
                </a:cubicBezTo>
                <a:cubicBezTo>
                  <a:pt x="2012790" y="1218526"/>
                  <a:pt x="1731186" y="1549756"/>
                  <a:pt x="1356831" y="1626360"/>
                </a:cubicBezTo>
                <a:lnTo>
                  <a:pt x="1253544" y="1636772"/>
                </a:lnTo>
                <a:lnTo>
                  <a:pt x="0" y="77991"/>
                </a:lnTo>
                <a:lnTo>
                  <a:pt x="96982" y="0"/>
                </a:lnTo>
                <a:lnTo>
                  <a:pt x="1191265" y="0"/>
                </a:lnTo>
                <a:cubicBezTo>
                  <a:pt x="1446480" y="0"/>
                  <a:pt x="1674514" y="116377"/>
                  <a:pt x="1825194" y="298959"/>
                </a:cubicBezTo>
                <a:close/>
              </a:path>
            </a:pathLst>
          </a:custGeom>
          <a:gradFill flip="none" rotWithShape="1">
            <a:gsLst>
              <a:gs pos="22000">
                <a:srgbClr val="212B5C"/>
              </a:gs>
              <a:gs pos="73000">
                <a:srgbClr val="3A3B87"/>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Freeform: Shape 9">
            <a:extLst>
              <a:ext uri="{FF2B5EF4-FFF2-40B4-BE49-F238E27FC236}">
                <a16:creationId xmlns:a16="http://schemas.microsoft.com/office/drawing/2014/main" id="{C2FEB5C3-2E1E-41B1-AB4A-E616366DE701}"/>
              </a:ext>
            </a:extLst>
          </p:cNvPr>
          <p:cNvSpPr/>
          <p:nvPr userDrawn="1"/>
        </p:nvSpPr>
        <p:spPr>
          <a:xfrm rot="18528337">
            <a:off x="-294300" y="6462899"/>
            <a:ext cx="601146" cy="430538"/>
          </a:xfrm>
          <a:custGeom>
            <a:avLst/>
            <a:gdLst>
              <a:gd name="connsiteX0" fmla="*/ 535373 w 601146"/>
              <a:gd name="connsiteY0" fmla="*/ 0 h 430538"/>
              <a:gd name="connsiteX1" fmla="*/ 580585 w 601146"/>
              <a:gd name="connsiteY1" fmla="*/ 67058 h 430538"/>
              <a:gd name="connsiteX2" fmla="*/ 601146 w 601146"/>
              <a:gd name="connsiteY2" fmla="*/ 168899 h 430538"/>
              <a:gd name="connsiteX3" fmla="*/ 601145 w 601146"/>
              <a:gd name="connsiteY3" fmla="*/ 168899 h 430538"/>
              <a:gd name="connsiteX4" fmla="*/ 339506 w 601146"/>
              <a:gd name="connsiteY4" fmla="*/ 430538 h 430538"/>
              <a:gd name="connsiteX5" fmla="*/ 0 w 601146"/>
              <a:gd name="connsiteY5" fmla="*/ 430538 h 430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1146" h="430538">
                <a:moveTo>
                  <a:pt x="535373" y="0"/>
                </a:moveTo>
                <a:lnTo>
                  <a:pt x="580585" y="67058"/>
                </a:lnTo>
                <a:cubicBezTo>
                  <a:pt x="593824" y="98360"/>
                  <a:pt x="601146" y="132774"/>
                  <a:pt x="601146" y="168899"/>
                </a:cubicBezTo>
                <a:lnTo>
                  <a:pt x="601145" y="168899"/>
                </a:lnTo>
                <a:cubicBezTo>
                  <a:pt x="601145" y="313398"/>
                  <a:pt x="484005" y="430538"/>
                  <a:pt x="339506" y="430538"/>
                </a:cubicBezTo>
                <a:lnTo>
                  <a:pt x="0" y="430538"/>
                </a:lnTo>
                <a:close/>
              </a:path>
            </a:pathLst>
          </a:custGeom>
          <a:gradFill>
            <a:gsLst>
              <a:gs pos="22000">
                <a:schemeClr val="bg1"/>
              </a:gs>
              <a:gs pos="73000">
                <a:schemeClr val="bg1">
                  <a:alpha val="4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6DE3F061-1B3F-420B-867E-0E37A5ED9F98}"/>
              </a:ext>
            </a:extLst>
          </p:cNvPr>
          <p:cNvSpPr/>
          <p:nvPr userDrawn="1"/>
        </p:nvSpPr>
        <p:spPr>
          <a:xfrm rot="18528337">
            <a:off x="9478993" y="4913991"/>
            <a:ext cx="4135848" cy="1670382"/>
          </a:xfrm>
          <a:custGeom>
            <a:avLst/>
            <a:gdLst>
              <a:gd name="connsiteX0" fmla="*/ 4135848 w 4135848"/>
              <a:gd name="connsiteY0" fmla="*/ 0 h 1670382"/>
              <a:gd name="connsiteX1" fmla="*/ 2058730 w 4135848"/>
              <a:gd name="connsiteY1" fmla="*/ 1670382 h 1670382"/>
              <a:gd name="connsiteX2" fmla="*/ 1316688 w 4135848"/>
              <a:gd name="connsiteY2" fmla="*/ 1670381 h 1670382"/>
              <a:gd name="connsiteX3" fmla="*/ 0 w 4135848"/>
              <a:gd name="connsiteY3" fmla="*/ 33080 h 1670382"/>
              <a:gd name="connsiteX4" fmla="*/ 51904 w 4135848"/>
              <a:gd name="connsiteY4" fmla="*/ 16969 h 1670382"/>
              <a:gd name="connsiteX5" fmla="*/ 220224 w 4135848"/>
              <a:gd name="connsiteY5" fmla="*/ 0 h 1670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35848" h="1670382">
                <a:moveTo>
                  <a:pt x="4135848" y="0"/>
                </a:moveTo>
                <a:lnTo>
                  <a:pt x="2058730" y="1670382"/>
                </a:lnTo>
                <a:lnTo>
                  <a:pt x="1316688" y="1670381"/>
                </a:lnTo>
                <a:lnTo>
                  <a:pt x="0" y="33080"/>
                </a:lnTo>
                <a:lnTo>
                  <a:pt x="51904" y="16969"/>
                </a:lnTo>
                <a:cubicBezTo>
                  <a:pt x="106273" y="5843"/>
                  <a:pt x="162566" y="0"/>
                  <a:pt x="220224" y="0"/>
                </a:cubicBezTo>
                <a:close/>
              </a:path>
            </a:pathLst>
          </a:custGeom>
          <a:gradFill>
            <a:gsLst>
              <a:gs pos="38000">
                <a:srgbClr val="023E36">
                  <a:lumMod val="97000"/>
                  <a:alpha val="80000"/>
                </a:srgbClr>
              </a:gs>
              <a:gs pos="95000">
                <a:srgbClr val="035C50"/>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C7D971D9-DB0B-49D1-8FF6-1053F4F1A627}"/>
              </a:ext>
            </a:extLst>
          </p:cNvPr>
          <p:cNvSpPr/>
          <p:nvPr userDrawn="1"/>
        </p:nvSpPr>
        <p:spPr>
          <a:xfrm rot="18528337">
            <a:off x="10476937" y="6036383"/>
            <a:ext cx="1548623" cy="1169048"/>
          </a:xfrm>
          <a:custGeom>
            <a:avLst/>
            <a:gdLst>
              <a:gd name="connsiteX0" fmla="*/ 1448796 w 1548623"/>
              <a:gd name="connsiteY0" fmla="*/ 257711 h 1169048"/>
              <a:gd name="connsiteX1" fmla="*/ 1548623 w 1548623"/>
              <a:gd name="connsiteY1" fmla="*/ 584524 h 1169048"/>
              <a:gd name="connsiteX2" fmla="*/ 964099 w 1548623"/>
              <a:gd name="connsiteY2" fmla="*/ 1169048 h 1169048"/>
              <a:gd name="connsiteX3" fmla="*/ 940127 w 1548623"/>
              <a:gd name="connsiteY3" fmla="*/ 1169047 h 1169048"/>
              <a:gd name="connsiteX4" fmla="*/ 0 w 1548623"/>
              <a:gd name="connsiteY4" fmla="*/ 0 h 1169048"/>
              <a:gd name="connsiteX5" fmla="*/ 964099 w 1548623"/>
              <a:gd name="connsiteY5" fmla="*/ 0 h 1169048"/>
              <a:gd name="connsiteX6" fmla="*/ 1448796 w 1548623"/>
              <a:gd name="connsiteY6" fmla="*/ 257711 h 1169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48623" h="1169048">
                <a:moveTo>
                  <a:pt x="1448796" y="257711"/>
                </a:moveTo>
                <a:cubicBezTo>
                  <a:pt x="1511822" y="351002"/>
                  <a:pt x="1548623" y="463465"/>
                  <a:pt x="1548623" y="584524"/>
                </a:cubicBezTo>
                <a:cubicBezTo>
                  <a:pt x="1548623" y="907348"/>
                  <a:pt x="1286923" y="1169048"/>
                  <a:pt x="964099" y="1169048"/>
                </a:cubicBezTo>
                <a:lnTo>
                  <a:pt x="940127" y="1169047"/>
                </a:lnTo>
                <a:lnTo>
                  <a:pt x="0" y="0"/>
                </a:lnTo>
                <a:lnTo>
                  <a:pt x="964099" y="0"/>
                </a:lnTo>
                <a:cubicBezTo>
                  <a:pt x="1165864" y="0"/>
                  <a:pt x="1343753" y="102227"/>
                  <a:pt x="1448796" y="257711"/>
                </a:cubicBezTo>
                <a:close/>
              </a:path>
            </a:pathLst>
          </a:custGeom>
          <a:solidFill>
            <a:srgbClr val="3151A2">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607018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Vertical Title and Text">
    <p:bg>
      <p:bgPr>
        <a:gradFill>
          <a:gsLst>
            <a:gs pos="38000">
              <a:srgbClr val="20295C"/>
            </a:gs>
            <a:gs pos="95000">
              <a:srgbClr val="403F93"/>
            </a:gs>
          </a:gsLst>
          <a:lin ang="18900000" scaled="1"/>
        </a:gradFill>
        <a:effectLst/>
      </p:bgPr>
    </p:bg>
    <p:spTree>
      <p:nvGrpSpPr>
        <p:cNvPr id="1" name=""/>
        <p:cNvGrpSpPr/>
        <p:nvPr/>
      </p:nvGrpSpPr>
      <p:grpSpPr>
        <a:xfrm>
          <a:off x="0" y="0"/>
          <a:ext cx="0" cy="0"/>
          <a:chOff x="0" y="0"/>
          <a:chExt cx="0" cy="0"/>
        </a:xfrm>
      </p:grpSpPr>
      <p:sp>
        <p:nvSpPr>
          <p:cNvPr id="8" name="Google Shape;56;p13">
            <a:extLst>
              <a:ext uri="{FF2B5EF4-FFF2-40B4-BE49-F238E27FC236}">
                <a16:creationId xmlns:a16="http://schemas.microsoft.com/office/drawing/2014/main" id="{A41E6D85-0B56-9A41-BBAC-B19E43D9EC87}"/>
              </a:ext>
            </a:extLst>
          </p:cNvPr>
          <p:cNvSpPr txBox="1"/>
          <p:nvPr userDrawn="1"/>
        </p:nvSpPr>
        <p:spPr>
          <a:xfrm>
            <a:off x="3993068" y="3848513"/>
            <a:ext cx="4538297" cy="101562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MX" sz="1500" b="0" i="0" u="none" strike="noStrike" cap="none" dirty="0">
                <a:solidFill>
                  <a:schemeClr val="bg1"/>
                </a:solidFill>
                <a:latin typeface="Calibri" panose="020F0502020204030204" pitchFamily="34" charset="0"/>
                <a:ea typeface="Calibri"/>
                <a:cs typeface="Calibri" panose="020F0502020204030204" pitchFamily="34" charset="0"/>
                <a:sym typeface="Calibri"/>
              </a:rPr>
              <a:t>D.R.© Tecnológico de Monterrey, México, 2024.</a:t>
            </a:r>
            <a:endParaRPr sz="1500" dirty="0">
              <a:solidFill>
                <a:schemeClr val="bg1"/>
              </a:solidFill>
              <a:latin typeface="Calibri" panose="020F0502020204030204" pitchFamily="34" charset="0"/>
              <a:cs typeface="Calibri" panose="020F0502020204030204" pitchFamily="34" charset="0"/>
            </a:endParaRPr>
          </a:p>
          <a:p>
            <a:pPr marL="0" marR="0" lvl="0" indent="0" algn="ctr" rtl="0">
              <a:spcBef>
                <a:spcPts val="0"/>
              </a:spcBef>
              <a:spcAft>
                <a:spcPts val="0"/>
              </a:spcAft>
              <a:buNone/>
            </a:pPr>
            <a:r>
              <a:rPr lang="es-MX" sz="1500" b="0" i="0" u="none" strike="noStrike" cap="none" dirty="0">
                <a:solidFill>
                  <a:schemeClr val="bg1"/>
                </a:solidFill>
                <a:latin typeface="Calibri" panose="020F0502020204030204" pitchFamily="34" charset="0"/>
                <a:ea typeface="Calibri"/>
                <a:cs typeface="Calibri" panose="020F0502020204030204" pitchFamily="34" charset="0"/>
                <a:sym typeface="Calibri"/>
              </a:rPr>
              <a:t>Prohibida la reproducción total o parcial </a:t>
            </a:r>
            <a:br>
              <a:rPr lang="es-MX" sz="1500" b="0" i="0" u="none" strike="noStrike" cap="none" dirty="0">
                <a:solidFill>
                  <a:schemeClr val="bg1"/>
                </a:solidFill>
                <a:latin typeface="Calibri" panose="020F0502020204030204" pitchFamily="34" charset="0"/>
                <a:ea typeface="Calibri"/>
                <a:cs typeface="Calibri" panose="020F0502020204030204" pitchFamily="34" charset="0"/>
                <a:sym typeface="Calibri"/>
              </a:rPr>
            </a:br>
            <a:r>
              <a:rPr lang="es-MX" sz="1500" b="0" i="0" u="none" strike="noStrike" cap="none" dirty="0">
                <a:solidFill>
                  <a:schemeClr val="bg1"/>
                </a:solidFill>
                <a:latin typeface="Calibri" panose="020F0502020204030204" pitchFamily="34" charset="0"/>
                <a:ea typeface="Calibri"/>
                <a:cs typeface="Calibri" panose="020F0502020204030204" pitchFamily="34" charset="0"/>
                <a:sym typeface="Calibri"/>
              </a:rPr>
              <a:t>de esta obra sin expresa autorización del </a:t>
            </a:r>
            <a:br>
              <a:rPr lang="es-MX" sz="1500" b="0" i="0" u="none" strike="noStrike" cap="none" dirty="0">
                <a:solidFill>
                  <a:schemeClr val="bg1"/>
                </a:solidFill>
                <a:latin typeface="Calibri" panose="020F0502020204030204" pitchFamily="34" charset="0"/>
                <a:ea typeface="Calibri"/>
                <a:cs typeface="Calibri" panose="020F0502020204030204" pitchFamily="34" charset="0"/>
                <a:sym typeface="Calibri"/>
              </a:rPr>
            </a:br>
            <a:r>
              <a:rPr lang="es-MX" sz="1500" b="0" i="0" u="none" strike="noStrike" cap="none" dirty="0">
                <a:solidFill>
                  <a:schemeClr val="bg1"/>
                </a:solidFill>
                <a:latin typeface="Calibri" panose="020F0502020204030204" pitchFamily="34" charset="0"/>
                <a:ea typeface="Calibri"/>
                <a:cs typeface="Calibri" panose="020F0502020204030204" pitchFamily="34" charset="0"/>
                <a:sym typeface="Calibri"/>
              </a:rPr>
              <a:t>Tecnológico de Monterrey.</a:t>
            </a:r>
            <a:endParaRPr sz="1500" b="0" i="0" u="none" strike="noStrike" cap="none" dirty="0">
              <a:solidFill>
                <a:schemeClr val="bg1"/>
              </a:solidFill>
              <a:latin typeface="Calibri" panose="020F0502020204030204" pitchFamily="34" charset="0"/>
              <a:ea typeface="Calibri"/>
              <a:cs typeface="Calibri" panose="020F0502020204030204" pitchFamily="34" charset="0"/>
              <a:sym typeface="Calibri"/>
            </a:endParaRPr>
          </a:p>
        </p:txBody>
      </p:sp>
      <p:pic>
        <p:nvPicPr>
          <p:cNvPr id="9" name="Google Shape;18;p8">
            <a:extLst>
              <a:ext uri="{FF2B5EF4-FFF2-40B4-BE49-F238E27FC236}">
                <a16:creationId xmlns:a16="http://schemas.microsoft.com/office/drawing/2014/main" id="{D66B1C9E-664E-B34D-BAA2-D036501C4CB4}"/>
              </a:ext>
            </a:extLst>
          </p:cNvPr>
          <p:cNvPicPr preferRelativeResize="0"/>
          <p:nvPr userDrawn="1"/>
        </p:nvPicPr>
        <p:blipFill rotWithShape="1">
          <a:blip r:embed="rId2" cstate="email">
            <a:alphaModFix/>
            <a:extLst>
              <a:ext uri="{28A0092B-C50C-407E-A947-70E740481C1C}">
                <a14:useLocalDpi xmlns:a14="http://schemas.microsoft.com/office/drawing/2010/main"/>
              </a:ext>
            </a:extLst>
          </a:blip>
          <a:srcRect/>
          <a:stretch/>
        </p:blipFill>
        <p:spPr>
          <a:xfrm>
            <a:off x="3993067" y="2335427"/>
            <a:ext cx="4205867" cy="1124669"/>
          </a:xfrm>
          <a:prstGeom prst="rect">
            <a:avLst/>
          </a:prstGeom>
          <a:noFill/>
          <a:ln>
            <a:noFill/>
          </a:ln>
        </p:spPr>
      </p:pic>
      <p:pic>
        <p:nvPicPr>
          <p:cNvPr id="6" name="Graphic 5">
            <a:extLst>
              <a:ext uri="{FF2B5EF4-FFF2-40B4-BE49-F238E27FC236}">
                <a16:creationId xmlns:a16="http://schemas.microsoft.com/office/drawing/2014/main" id="{7188A157-CC58-40FC-8ADE-CB9672A1FE59}"/>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3761779">
            <a:off x="-3424236" y="-1982352"/>
            <a:ext cx="6848475" cy="2790825"/>
          </a:xfrm>
          <a:prstGeom prst="rect">
            <a:avLst/>
          </a:prstGeom>
        </p:spPr>
      </p:pic>
      <p:pic>
        <p:nvPicPr>
          <p:cNvPr id="7" name="Graphic 6">
            <a:extLst>
              <a:ext uri="{FF2B5EF4-FFF2-40B4-BE49-F238E27FC236}">
                <a16:creationId xmlns:a16="http://schemas.microsoft.com/office/drawing/2014/main" id="{99525B42-F033-4B3F-BF21-A26613FD052C}"/>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14677042">
            <a:off x="8162853" y="4563856"/>
            <a:ext cx="6848475" cy="2790825"/>
          </a:xfrm>
          <a:prstGeom prst="rect">
            <a:avLst/>
          </a:prstGeom>
        </p:spPr>
      </p:pic>
      <p:sp>
        <p:nvSpPr>
          <p:cNvPr id="29" name="Freeform: Shape 28">
            <a:extLst>
              <a:ext uri="{FF2B5EF4-FFF2-40B4-BE49-F238E27FC236}">
                <a16:creationId xmlns:a16="http://schemas.microsoft.com/office/drawing/2014/main" id="{AB0CAF21-1CBF-441D-BF17-5DC8105B613A}"/>
              </a:ext>
            </a:extLst>
          </p:cNvPr>
          <p:cNvSpPr/>
          <p:nvPr userDrawn="1"/>
        </p:nvSpPr>
        <p:spPr>
          <a:xfrm rot="13751789">
            <a:off x="10836412" y="-64323"/>
            <a:ext cx="2111536" cy="1044460"/>
          </a:xfrm>
          <a:custGeom>
            <a:avLst/>
            <a:gdLst>
              <a:gd name="connsiteX0" fmla="*/ 2111536 w 2111536"/>
              <a:gd name="connsiteY0" fmla="*/ 0 h 1044460"/>
              <a:gd name="connsiteX1" fmla="*/ 1209870 w 2111536"/>
              <a:gd name="connsiteY1" fmla="*/ 1044460 h 1044460"/>
              <a:gd name="connsiteX2" fmla="*/ 0 w 2111536"/>
              <a:gd name="connsiteY2" fmla="*/ 0 h 1044460"/>
            </a:gdLst>
            <a:ahLst/>
            <a:cxnLst>
              <a:cxn ang="0">
                <a:pos x="connsiteX0" y="connsiteY0"/>
              </a:cxn>
              <a:cxn ang="0">
                <a:pos x="connsiteX1" y="connsiteY1"/>
              </a:cxn>
              <a:cxn ang="0">
                <a:pos x="connsiteX2" y="connsiteY2"/>
              </a:cxn>
            </a:cxnLst>
            <a:rect l="l" t="t" r="r" b="b"/>
            <a:pathLst>
              <a:path w="2111536" h="1044460">
                <a:moveTo>
                  <a:pt x="2111536" y="0"/>
                </a:moveTo>
                <a:lnTo>
                  <a:pt x="1209870" y="1044460"/>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7" name="Freeform: Shape 26">
            <a:extLst>
              <a:ext uri="{FF2B5EF4-FFF2-40B4-BE49-F238E27FC236}">
                <a16:creationId xmlns:a16="http://schemas.microsoft.com/office/drawing/2014/main" id="{1BEAFA6D-B6FE-487C-8228-D8DD6BFB4CFB}"/>
              </a:ext>
            </a:extLst>
          </p:cNvPr>
          <p:cNvSpPr/>
          <p:nvPr userDrawn="1"/>
        </p:nvSpPr>
        <p:spPr>
          <a:xfrm rot="13751789">
            <a:off x="-1937803" y="4047110"/>
            <a:ext cx="5480792" cy="2948864"/>
          </a:xfrm>
          <a:custGeom>
            <a:avLst/>
            <a:gdLst>
              <a:gd name="connsiteX0" fmla="*/ 5480792 w 5480792"/>
              <a:gd name="connsiteY0" fmla="*/ 2791093 h 2948864"/>
              <a:gd name="connsiteX1" fmla="*/ 5454144 w 5480792"/>
              <a:gd name="connsiteY1" fmla="*/ 2803930 h 2948864"/>
              <a:gd name="connsiteX2" fmla="*/ 4736260 w 5480792"/>
              <a:gd name="connsiteY2" fmla="*/ 2948864 h 2948864"/>
              <a:gd name="connsiteX3" fmla="*/ 1071614 w 5480792"/>
              <a:gd name="connsiteY3" fmla="*/ 2948864 h 2948864"/>
              <a:gd name="connsiteX4" fmla="*/ 40449 w 5480792"/>
              <a:gd name="connsiteY4" fmla="*/ 2633886 h 2948864"/>
              <a:gd name="connsiteX5" fmla="*/ 0 w 5480792"/>
              <a:gd name="connsiteY5" fmla="*/ 2603639 h 2948864"/>
              <a:gd name="connsiteX6" fmla="*/ 2247680 w 5480792"/>
              <a:gd name="connsiteY6" fmla="*/ 0 h 2948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80792" h="2948864">
                <a:moveTo>
                  <a:pt x="5480792" y="2791093"/>
                </a:moveTo>
                <a:lnTo>
                  <a:pt x="5454144" y="2803930"/>
                </a:lnTo>
                <a:cubicBezTo>
                  <a:pt x="5233495" y="2897256"/>
                  <a:pt x="4990904" y="2948864"/>
                  <a:pt x="4736260" y="2948864"/>
                </a:cubicBezTo>
                <a:lnTo>
                  <a:pt x="1071614" y="2948864"/>
                </a:lnTo>
                <a:cubicBezTo>
                  <a:pt x="689647" y="2948864"/>
                  <a:pt x="334801" y="2832747"/>
                  <a:pt x="40449" y="2633886"/>
                </a:cubicBezTo>
                <a:lnTo>
                  <a:pt x="0" y="2603639"/>
                </a:lnTo>
                <a:lnTo>
                  <a:pt x="2247680" y="0"/>
                </a:lnTo>
                <a:close/>
              </a:path>
            </a:pathLst>
          </a:custGeom>
          <a:solidFill>
            <a:srgbClr val="141A4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Freeform: Shape 22">
            <a:extLst>
              <a:ext uri="{FF2B5EF4-FFF2-40B4-BE49-F238E27FC236}">
                <a16:creationId xmlns:a16="http://schemas.microsoft.com/office/drawing/2014/main" id="{A78453E4-F809-443E-93AE-7C6A727EF71B}"/>
              </a:ext>
            </a:extLst>
          </p:cNvPr>
          <p:cNvSpPr/>
          <p:nvPr userDrawn="1"/>
        </p:nvSpPr>
        <p:spPr>
          <a:xfrm rot="13751789">
            <a:off x="10119344" y="154289"/>
            <a:ext cx="1780575" cy="628520"/>
          </a:xfrm>
          <a:custGeom>
            <a:avLst/>
            <a:gdLst>
              <a:gd name="connsiteX0" fmla="*/ 1780575 w 1780575"/>
              <a:gd name="connsiteY0" fmla="*/ 0 h 628520"/>
              <a:gd name="connsiteX1" fmla="*/ 1237984 w 1780575"/>
              <a:gd name="connsiteY1" fmla="*/ 628520 h 628520"/>
              <a:gd name="connsiteX2" fmla="*/ 314260 w 1780575"/>
              <a:gd name="connsiteY2" fmla="*/ 628520 h 628520"/>
              <a:gd name="connsiteX3" fmla="*/ 0 w 1780575"/>
              <a:gd name="connsiteY3" fmla="*/ 314260 h 628520"/>
              <a:gd name="connsiteX4" fmla="*/ 314260 w 1780575"/>
              <a:gd name="connsiteY4" fmla="*/ 0 h 6285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0575" h="628520">
                <a:moveTo>
                  <a:pt x="1780575" y="0"/>
                </a:moveTo>
                <a:lnTo>
                  <a:pt x="1237984" y="628520"/>
                </a:lnTo>
                <a:lnTo>
                  <a:pt x="314260" y="628520"/>
                </a:lnTo>
                <a:cubicBezTo>
                  <a:pt x="140699" y="628520"/>
                  <a:pt x="0" y="487821"/>
                  <a:pt x="0" y="314260"/>
                </a:cubicBezTo>
                <a:cubicBezTo>
                  <a:pt x="0" y="140699"/>
                  <a:pt x="140699" y="0"/>
                  <a:pt x="314260" y="0"/>
                </a:cubicBezTo>
                <a:close/>
              </a:path>
            </a:pathLst>
          </a:custGeom>
          <a:solidFill>
            <a:srgbClr val="3151A2">
              <a:alpha val="6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6" name="Freeform: Shape 25">
            <a:extLst>
              <a:ext uri="{FF2B5EF4-FFF2-40B4-BE49-F238E27FC236}">
                <a16:creationId xmlns:a16="http://schemas.microsoft.com/office/drawing/2014/main" id="{A30DF941-A0CE-4184-939D-FF485DC7CE57}"/>
              </a:ext>
            </a:extLst>
          </p:cNvPr>
          <p:cNvSpPr/>
          <p:nvPr userDrawn="1"/>
        </p:nvSpPr>
        <p:spPr>
          <a:xfrm rot="13751789">
            <a:off x="10778504" y="5407080"/>
            <a:ext cx="1940133" cy="1104376"/>
          </a:xfrm>
          <a:custGeom>
            <a:avLst/>
            <a:gdLst>
              <a:gd name="connsiteX0" fmla="*/ 1778401 w 1940133"/>
              <a:gd name="connsiteY0" fmla="*/ 942644 h 1104376"/>
              <a:gd name="connsiteX1" fmla="*/ 1387945 w 1940133"/>
              <a:gd name="connsiteY1" fmla="*/ 1104376 h 1104376"/>
              <a:gd name="connsiteX2" fmla="*/ 931123 w 1940133"/>
              <a:gd name="connsiteY2" fmla="*/ 1104376 h 1104376"/>
              <a:gd name="connsiteX3" fmla="*/ 0 w 1940133"/>
              <a:gd name="connsiteY3" fmla="*/ 300553 h 1104376"/>
              <a:gd name="connsiteX4" fmla="*/ 259463 w 1940133"/>
              <a:gd name="connsiteY4" fmla="*/ 0 h 1104376"/>
              <a:gd name="connsiteX5" fmla="*/ 1387945 w 1940133"/>
              <a:gd name="connsiteY5" fmla="*/ 0 h 1104376"/>
              <a:gd name="connsiteX6" fmla="*/ 1940133 w 1940133"/>
              <a:gd name="connsiteY6" fmla="*/ 552188 h 1104376"/>
              <a:gd name="connsiteX7" fmla="*/ 1778401 w 1940133"/>
              <a:gd name="connsiteY7" fmla="*/ 942644 h 1104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40133" h="1104376">
                <a:moveTo>
                  <a:pt x="1778401" y="942644"/>
                </a:moveTo>
                <a:cubicBezTo>
                  <a:pt x="1678475" y="1042570"/>
                  <a:pt x="1540427" y="1104376"/>
                  <a:pt x="1387945" y="1104376"/>
                </a:cubicBezTo>
                <a:lnTo>
                  <a:pt x="931123" y="1104376"/>
                </a:lnTo>
                <a:lnTo>
                  <a:pt x="0" y="300553"/>
                </a:lnTo>
                <a:lnTo>
                  <a:pt x="259463" y="0"/>
                </a:lnTo>
                <a:lnTo>
                  <a:pt x="1387945" y="0"/>
                </a:lnTo>
                <a:cubicBezTo>
                  <a:pt x="1692910" y="0"/>
                  <a:pt x="1940133" y="247223"/>
                  <a:pt x="1940133" y="552188"/>
                </a:cubicBezTo>
                <a:cubicBezTo>
                  <a:pt x="1940132" y="704671"/>
                  <a:pt x="1878327" y="842718"/>
                  <a:pt x="1778401" y="942644"/>
                </a:cubicBezTo>
                <a:close/>
              </a:path>
            </a:pathLst>
          </a:custGeom>
          <a:gradFill flip="none" rotWithShape="1">
            <a:gsLst>
              <a:gs pos="38000">
                <a:srgbClr val="6C2255">
                  <a:lumMod val="94000"/>
                </a:srgbClr>
              </a:gs>
              <a:gs pos="95000">
                <a:srgbClr val="89326D"/>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Freeform: Shape 23">
            <a:extLst>
              <a:ext uri="{FF2B5EF4-FFF2-40B4-BE49-F238E27FC236}">
                <a16:creationId xmlns:a16="http://schemas.microsoft.com/office/drawing/2014/main" id="{099BF589-732B-4CC4-B872-18E1E2617610}"/>
              </a:ext>
            </a:extLst>
          </p:cNvPr>
          <p:cNvSpPr/>
          <p:nvPr userDrawn="1"/>
        </p:nvSpPr>
        <p:spPr>
          <a:xfrm rot="13751789">
            <a:off x="10934324" y="4439265"/>
            <a:ext cx="2162062" cy="1399747"/>
          </a:xfrm>
          <a:custGeom>
            <a:avLst/>
            <a:gdLst>
              <a:gd name="connsiteX0" fmla="*/ 1953713 w 2162062"/>
              <a:gd name="connsiteY0" fmla="*/ 1214340 h 1399747"/>
              <a:gd name="connsiteX1" fmla="*/ 1727604 w 2162062"/>
              <a:gd name="connsiteY1" fmla="*/ 1366787 h 1399747"/>
              <a:gd name="connsiteX2" fmla="*/ 1621422 w 2162062"/>
              <a:gd name="connsiteY2" fmla="*/ 1399747 h 1399747"/>
              <a:gd name="connsiteX3" fmla="*/ 0 w 2162062"/>
              <a:gd name="connsiteY3" fmla="*/ 0 h 1399747"/>
              <a:gd name="connsiteX4" fmla="*/ 1450718 w 2162062"/>
              <a:gd name="connsiteY4" fmla="*/ 0 h 1399747"/>
              <a:gd name="connsiteX5" fmla="*/ 2162062 w 2162062"/>
              <a:gd name="connsiteY5" fmla="*/ 711344 h 1399747"/>
              <a:gd name="connsiteX6" fmla="*/ 2162061 w 2162062"/>
              <a:gd name="connsiteY6" fmla="*/ 711344 h 1399747"/>
              <a:gd name="connsiteX7" fmla="*/ 1953713 w 2162062"/>
              <a:gd name="connsiteY7" fmla="*/ 1214340 h 1399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62062" h="1399747">
                <a:moveTo>
                  <a:pt x="1953713" y="1214340"/>
                </a:moveTo>
                <a:cubicBezTo>
                  <a:pt x="1889349" y="1278704"/>
                  <a:pt x="1812708" y="1330791"/>
                  <a:pt x="1727604" y="1366787"/>
                </a:cubicBezTo>
                <a:lnTo>
                  <a:pt x="1621422" y="1399747"/>
                </a:lnTo>
                <a:lnTo>
                  <a:pt x="0" y="0"/>
                </a:lnTo>
                <a:lnTo>
                  <a:pt x="1450718" y="0"/>
                </a:lnTo>
                <a:cubicBezTo>
                  <a:pt x="1843582" y="0"/>
                  <a:pt x="2162062" y="318480"/>
                  <a:pt x="2162062" y="711344"/>
                </a:cubicBezTo>
                <a:lnTo>
                  <a:pt x="2162061" y="711344"/>
                </a:lnTo>
                <a:cubicBezTo>
                  <a:pt x="2162061" y="907776"/>
                  <a:pt x="2082441" y="1085612"/>
                  <a:pt x="1953713" y="1214340"/>
                </a:cubicBezTo>
                <a:close/>
              </a:path>
            </a:pathLst>
          </a:custGeom>
          <a:gradFill>
            <a:gsLst>
              <a:gs pos="38000">
                <a:srgbClr val="023E36">
                  <a:lumMod val="97000"/>
                  <a:alpha val="69000"/>
                </a:srgbClr>
              </a:gs>
              <a:gs pos="95000">
                <a:srgbClr val="035C50"/>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Shape 19">
            <a:extLst>
              <a:ext uri="{FF2B5EF4-FFF2-40B4-BE49-F238E27FC236}">
                <a16:creationId xmlns:a16="http://schemas.microsoft.com/office/drawing/2014/main" id="{85613BE3-3312-46D1-B66B-4F56F8EAB393}"/>
              </a:ext>
            </a:extLst>
          </p:cNvPr>
          <p:cNvSpPr/>
          <p:nvPr userDrawn="1"/>
        </p:nvSpPr>
        <p:spPr>
          <a:xfrm rot="13751789">
            <a:off x="-1173073" y="3177894"/>
            <a:ext cx="3927200" cy="1301582"/>
          </a:xfrm>
          <a:custGeom>
            <a:avLst/>
            <a:gdLst>
              <a:gd name="connsiteX0" fmla="*/ 3927200 w 3927200"/>
              <a:gd name="connsiteY0" fmla="*/ 1301582 h 1301582"/>
              <a:gd name="connsiteX1" fmla="*/ 650791 w 3927200"/>
              <a:gd name="connsiteY1" fmla="*/ 1301581 h 1301582"/>
              <a:gd name="connsiteX2" fmla="*/ 0 w 3927200"/>
              <a:gd name="connsiteY2" fmla="*/ 650790 h 1301582"/>
              <a:gd name="connsiteX3" fmla="*/ 0 w 3927200"/>
              <a:gd name="connsiteY3" fmla="*/ 650791 h 1301582"/>
              <a:gd name="connsiteX4" fmla="*/ 650791 w 3927200"/>
              <a:gd name="connsiteY4" fmla="*/ 0 h 1301582"/>
              <a:gd name="connsiteX5" fmla="*/ 2419490 w 3927200"/>
              <a:gd name="connsiteY5" fmla="*/ 0 h 1301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27200" h="1301582">
                <a:moveTo>
                  <a:pt x="3927200" y="1301582"/>
                </a:moveTo>
                <a:lnTo>
                  <a:pt x="650791" y="1301581"/>
                </a:lnTo>
                <a:cubicBezTo>
                  <a:pt x="291369" y="1301581"/>
                  <a:pt x="0" y="1010212"/>
                  <a:pt x="0" y="650790"/>
                </a:cubicBezTo>
                <a:lnTo>
                  <a:pt x="0" y="650791"/>
                </a:lnTo>
                <a:cubicBezTo>
                  <a:pt x="0" y="291369"/>
                  <a:pt x="291369" y="0"/>
                  <a:pt x="650791" y="0"/>
                </a:cubicBezTo>
                <a:lnTo>
                  <a:pt x="2419490" y="0"/>
                </a:lnTo>
                <a:close/>
              </a:path>
            </a:pathLst>
          </a:custGeom>
          <a:solidFill>
            <a:srgbClr val="2F499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2186301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B0BB5A7-B626-D74A-9C15-5F64A71E35C6}"/>
              </a:ext>
            </a:extLst>
          </p:cNvPr>
          <p:cNvSpPr>
            <a:spLocks noGrp="1"/>
          </p:cNvSpPr>
          <p:nvPr>
            <p:ph idx="1"/>
          </p:nvPr>
        </p:nvSpPr>
        <p:spPr>
          <a:xfrm>
            <a:off x="1013254" y="2070099"/>
            <a:ext cx="10340546" cy="3654839"/>
          </a:xfrm>
        </p:spPr>
        <p:txBody>
          <a:bodyPr>
            <a:normAutofit/>
          </a:bodyPr>
          <a:lstStyle>
            <a:lvl1pPr>
              <a:buClr>
                <a:srgbClr val="202A5A"/>
              </a:buClr>
              <a:defRPr sz="2400">
                <a:solidFill>
                  <a:schemeClr val="tx1"/>
                </a:solidFill>
              </a:defRPr>
            </a:lvl1pPr>
            <a:lvl2pPr>
              <a:buClr>
                <a:srgbClr val="202A5A"/>
              </a:buClr>
              <a:defRPr sz="2400">
                <a:solidFill>
                  <a:schemeClr val="tx1"/>
                </a:solidFill>
              </a:defRPr>
            </a:lvl2pPr>
            <a:lvl3pPr>
              <a:buClr>
                <a:srgbClr val="202A5A"/>
              </a:buClr>
              <a:defRPr sz="2400">
                <a:solidFill>
                  <a:schemeClr val="tx1"/>
                </a:solidFill>
              </a:defRPr>
            </a:lvl3pPr>
            <a:lvl4pPr>
              <a:buClr>
                <a:srgbClr val="202A5A"/>
              </a:buClr>
              <a:defRPr sz="2400">
                <a:solidFill>
                  <a:schemeClr val="tx1"/>
                </a:solidFill>
              </a:defRPr>
            </a:lvl4pPr>
            <a:lvl5pPr>
              <a:buClr>
                <a:srgbClr val="202A5A"/>
              </a:buClr>
              <a:defRPr sz="2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MX" dirty="0"/>
          </a:p>
        </p:txBody>
      </p:sp>
      <p:sp>
        <p:nvSpPr>
          <p:cNvPr id="9" name="Title 1">
            <a:extLst>
              <a:ext uri="{FF2B5EF4-FFF2-40B4-BE49-F238E27FC236}">
                <a16:creationId xmlns:a16="http://schemas.microsoft.com/office/drawing/2014/main" id="{5DD551D7-D87B-EC4A-BB1E-AFCF07359367}"/>
              </a:ext>
            </a:extLst>
          </p:cNvPr>
          <p:cNvSpPr>
            <a:spLocks noGrp="1"/>
          </p:cNvSpPr>
          <p:nvPr>
            <p:ph type="title"/>
          </p:nvPr>
        </p:nvSpPr>
        <p:spPr>
          <a:xfrm>
            <a:off x="810054" y="666750"/>
            <a:ext cx="7140146" cy="1156659"/>
          </a:xfrm>
        </p:spPr>
        <p:txBody>
          <a:bodyPr>
            <a:normAutofit/>
          </a:bodyPr>
          <a:lstStyle>
            <a:lvl1pPr>
              <a:defRPr sz="4400">
                <a:solidFill>
                  <a:srgbClr val="202A5A"/>
                </a:solidFill>
              </a:defRPr>
            </a:lvl1pPr>
          </a:lstStyle>
          <a:p>
            <a:r>
              <a:rPr lang="en-US" dirty="0"/>
              <a:t>Click to edit Master title style</a:t>
            </a:r>
            <a:endParaRPr lang="en-MX" dirty="0"/>
          </a:p>
        </p:txBody>
      </p:sp>
      <p:pic>
        <p:nvPicPr>
          <p:cNvPr id="75" name="Picture 74">
            <a:extLst>
              <a:ext uri="{FF2B5EF4-FFF2-40B4-BE49-F238E27FC236}">
                <a16:creationId xmlns:a16="http://schemas.microsoft.com/office/drawing/2014/main" id="{D28721DE-09E2-44D6-B04E-42EA94CA5C1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rot="19293732">
            <a:off x="-2231988" y="-546670"/>
            <a:ext cx="5298440" cy="2899644"/>
          </a:xfrm>
          <a:prstGeom prst="rect">
            <a:avLst/>
          </a:prstGeom>
        </p:spPr>
      </p:pic>
      <p:sp>
        <p:nvSpPr>
          <p:cNvPr id="12" name="Freeform 11">
            <a:extLst>
              <a:ext uri="{FF2B5EF4-FFF2-40B4-BE49-F238E27FC236}">
                <a16:creationId xmlns:a16="http://schemas.microsoft.com/office/drawing/2014/main" id="{59C7D531-3097-488B-8678-8DF5D086159D}"/>
              </a:ext>
            </a:extLst>
          </p:cNvPr>
          <p:cNvSpPr/>
          <p:nvPr userDrawn="1"/>
        </p:nvSpPr>
        <p:spPr>
          <a:xfrm rot="18394541">
            <a:off x="-594818" y="29711"/>
            <a:ext cx="1508895" cy="722062"/>
          </a:xfrm>
          <a:custGeom>
            <a:avLst/>
            <a:gdLst>
              <a:gd name="connsiteX0" fmla="*/ 973120 w 1508895"/>
              <a:gd name="connsiteY0" fmla="*/ 0 h 722062"/>
              <a:gd name="connsiteX1" fmla="*/ 1508895 w 1508895"/>
              <a:gd name="connsiteY1" fmla="*/ 722062 h 722062"/>
              <a:gd name="connsiteX2" fmla="*/ 0 w 1508895"/>
              <a:gd name="connsiteY2" fmla="*/ 722062 h 722062"/>
            </a:gdLst>
            <a:ahLst/>
            <a:cxnLst>
              <a:cxn ang="0">
                <a:pos x="connsiteX0" y="connsiteY0"/>
              </a:cxn>
              <a:cxn ang="0">
                <a:pos x="connsiteX1" y="connsiteY1"/>
              </a:cxn>
              <a:cxn ang="0">
                <a:pos x="connsiteX2" y="connsiteY2"/>
              </a:cxn>
            </a:cxnLst>
            <a:rect l="l" t="t" r="r" b="b"/>
            <a:pathLst>
              <a:path w="1508895" h="722062">
                <a:moveTo>
                  <a:pt x="973120" y="0"/>
                </a:moveTo>
                <a:lnTo>
                  <a:pt x="1508895" y="722062"/>
                </a:lnTo>
                <a:lnTo>
                  <a:pt x="0" y="722062"/>
                </a:lnTo>
                <a:close/>
              </a:path>
            </a:pathLst>
          </a:custGeom>
          <a:solidFill>
            <a:srgbClr val="005E5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14">
            <a:extLst>
              <a:ext uri="{FF2B5EF4-FFF2-40B4-BE49-F238E27FC236}">
                <a16:creationId xmlns:a16="http://schemas.microsoft.com/office/drawing/2014/main" id="{BE16F00F-28D8-4E4E-8148-043D1298AC97}"/>
              </a:ext>
            </a:extLst>
          </p:cNvPr>
          <p:cNvSpPr/>
          <p:nvPr userDrawn="1"/>
        </p:nvSpPr>
        <p:spPr>
          <a:xfrm rot="18394541">
            <a:off x="-528962" y="300516"/>
            <a:ext cx="1855986" cy="557342"/>
          </a:xfrm>
          <a:custGeom>
            <a:avLst/>
            <a:gdLst>
              <a:gd name="connsiteX0" fmla="*/ 1442434 w 1855986"/>
              <a:gd name="connsiteY0" fmla="*/ 0 h 557342"/>
              <a:gd name="connsiteX1" fmla="*/ 1855986 w 1855986"/>
              <a:gd name="connsiteY1" fmla="*/ 557342 h 557342"/>
              <a:gd name="connsiteX2" fmla="*/ 201469 w 1855986"/>
              <a:gd name="connsiteY2" fmla="*/ 557342 h 557342"/>
              <a:gd name="connsiteX3" fmla="*/ 4419 w 1855986"/>
              <a:gd name="connsiteY3" fmla="*/ 475721 h 557342"/>
              <a:gd name="connsiteX4" fmla="*/ 0 w 1855986"/>
              <a:gd name="connsiteY4" fmla="*/ 470366 h 557342"/>
              <a:gd name="connsiteX5" fmla="*/ 633911 w 1855986"/>
              <a:gd name="connsiteY5" fmla="*/ 0 h 557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55986" h="557342">
                <a:moveTo>
                  <a:pt x="1442434" y="0"/>
                </a:moveTo>
                <a:lnTo>
                  <a:pt x="1855986" y="557342"/>
                </a:lnTo>
                <a:lnTo>
                  <a:pt x="201469" y="557342"/>
                </a:lnTo>
                <a:cubicBezTo>
                  <a:pt x="124516" y="557342"/>
                  <a:pt x="54848" y="526151"/>
                  <a:pt x="4419" y="475721"/>
                </a:cubicBezTo>
                <a:lnTo>
                  <a:pt x="0" y="470366"/>
                </a:lnTo>
                <a:lnTo>
                  <a:pt x="633911" y="0"/>
                </a:lnTo>
                <a:close/>
              </a:path>
            </a:pathLst>
          </a:custGeom>
          <a:gradFill>
            <a:gsLst>
              <a:gs pos="28000">
                <a:srgbClr val="133A61">
                  <a:alpha val="70000"/>
                </a:srgbClr>
              </a:gs>
              <a:gs pos="90000">
                <a:srgbClr val="185588">
                  <a:alpha val="14000"/>
                </a:srgbClr>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17">
            <a:extLst>
              <a:ext uri="{FF2B5EF4-FFF2-40B4-BE49-F238E27FC236}">
                <a16:creationId xmlns:a16="http://schemas.microsoft.com/office/drawing/2014/main" id="{06A676BB-D99A-47B8-A0E2-9472E9ECDC16}"/>
              </a:ext>
            </a:extLst>
          </p:cNvPr>
          <p:cNvSpPr/>
          <p:nvPr userDrawn="1"/>
        </p:nvSpPr>
        <p:spPr>
          <a:xfrm rot="18361316">
            <a:off x="11076732" y="5926864"/>
            <a:ext cx="1853535" cy="881627"/>
          </a:xfrm>
          <a:custGeom>
            <a:avLst/>
            <a:gdLst>
              <a:gd name="connsiteX0" fmla="*/ 1853535 w 1853535"/>
              <a:gd name="connsiteY0" fmla="*/ 0 h 881627"/>
              <a:gd name="connsiteX1" fmla="*/ 641055 w 1853535"/>
              <a:gd name="connsiteY1" fmla="*/ 881627 h 881627"/>
              <a:gd name="connsiteX2" fmla="*/ 0 w 1853535"/>
              <a:gd name="connsiteY2" fmla="*/ 0 h 881627"/>
            </a:gdLst>
            <a:ahLst/>
            <a:cxnLst>
              <a:cxn ang="0">
                <a:pos x="connsiteX0" y="connsiteY0"/>
              </a:cxn>
              <a:cxn ang="0">
                <a:pos x="connsiteX1" y="connsiteY1"/>
              </a:cxn>
              <a:cxn ang="0">
                <a:pos x="connsiteX2" y="connsiteY2"/>
              </a:cxn>
            </a:cxnLst>
            <a:rect l="l" t="t" r="r" b="b"/>
            <a:pathLst>
              <a:path w="1853535" h="881627">
                <a:moveTo>
                  <a:pt x="1853535" y="0"/>
                </a:moveTo>
                <a:lnTo>
                  <a:pt x="641055" y="881627"/>
                </a:lnTo>
                <a:lnTo>
                  <a:pt x="0" y="0"/>
                </a:lnTo>
                <a:close/>
              </a:path>
            </a:pathLst>
          </a:custGeom>
          <a:gradFill>
            <a:gsLst>
              <a:gs pos="28000">
                <a:srgbClr val="212B5C"/>
              </a:gs>
              <a:gs pos="90000">
                <a:srgbClr val="3B3C88"/>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20">
            <a:extLst>
              <a:ext uri="{FF2B5EF4-FFF2-40B4-BE49-F238E27FC236}">
                <a16:creationId xmlns:a16="http://schemas.microsoft.com/office/drawing/2014/main" id="{9DE8AD1E-A0B0-42D8-9F25-B7DB30AC0285}"/>
              </a:ext>
            </a:extLst>
          </p:cNvPr>
          <p:cNvSpPr/>
          <p:nvPr userDrawn="1"/>
        </p:nvSpPr>
        <p:spPr>
          <a:xfrm rot="18361316">
            <a:off x="10449987" y="5853301"/>
            <a:ext cx="2070686" cy="812424"/>
          </a:xfrm>
          <a:custGeom>
            <a:avLst/>
            <a:gdLst>
              <a:gd name="connsiteX0" fmla="*/ 2001312 w 2070686"/>
              <a:gd name="connsiteY0" fmla="*/ 179095 h 812424"/>
              <a:gd name="connsiteX1" fmla="*/ 2070686 w 2070686"/>
              <a:gd name="connsiteY1" fmla="*/ 406212 h 812424"/>
              <a:gd name="connsiteX2" fmla="*/ 2070685 w 2070686"/>
              <a:gd name="connsiteY2" fmla="*/ 406212 h 812424"/>
              <a:gd name="connsiteX3" fmla="*/ 2062432 w 2070686"/>
              <a:gd name="connsiteY3" fmla="*/ 488077 h 812424"/>
              <a:gd name="connsiteX4" fmla="*/ 2044374 w 2070686"/>
              <a:gd name="connsiteY4" fmla="*/ 546253 h 812424"/>
              <a:gd name="connsiteX5" fmla="*/ 1680544 w 2070686"/>
              <a:gd name="connsiteY5" fmla="*/ 810804 h 812424"/>
              <a:gd name="connsiteX6" fmla="*/ 1664473 w 2070686"/>
              <a:gd name="connsiteY6" fmla="*/ 812424 h 812424"/>
              <a:gd name="connsiteX7" fmla="*/ 590735 w 2070686"/>
              <a:gd name="connsiteY7" fmla="*/ 812424 h 812424"/>
              <a:gd name="connsiteX8" fmla="*/ 0 w 2070686"/>
              <a:gd name="connsiteY8" fmla="*/ 0 h 812424"/>
              <a:gd name="connsiteX9" fmla="*/ 1664474 w 2070686"/>
              <a:gd name="connsiteY9" fmla="*/ 0 h 812424"/>
              <a:gd name="connsiteX10" fmla="*/ 2001312 w 2070686"/>
              <a:gd name="connsiteY10" fmla="*/ 179095 h 812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70686" h="812424">
                <a:moveTo>
                  <a:pt x="2001312" y="179095"/>
                </a:moveTo>
                <a:cubicBezTo>
                  <a:pt x="2045111" y="243927"/>
                  <a:pt x="2070686" y="322083"/>
                  <a:pt x="2070686" y="406212"/>
                </a:cubicBezTo>
                <a:lnTo>
                  <a:pt x="2070685" y="406212"/>
                </a:lnTo>
                <a:cubicBezTo>
                  <a:pt x="2070685" y="434255"/>
                  <a:pt x="2067843" y="461634"/>
                  <a:pt x="2062432" y="488077"/>
                </a:cubicBezTo>
                <a:lnTo>
                  <a:pt x="2044374" y="546253"/>
                </a:lnTo>
                <a:lnTo>
                  <a:pt x="1680544" y="810804"/>
                </a:lnTo>
                <a:lnTo>
                  <a:pt x="1664473" y="812424"/>
                </a:lnTo>
                <a:lnTo>
                  <a:pt x="590735" y="812424"/>
                </a:lnTo>
                <a:lnTo>
                  <a:pt x="0" y="0"/>
                </a:lnTo>
                <a:lnTo>
                  <a:pt x="1664474" y="0"/>
                </a:lnTo>
                <a:cubicBezTo>
                  <a:pt x="1804690" y="0"/>
                  <a:pt x="1928313" y="71042"/>
                  <a:pt x="2001312" y="179095"/>
                </a:cubicBezTo>
                <a:close/>
              </a:path>
            </a:pathLst>
          </a:custGeom>
          <a:gradFill>
            <a:gsLst>
              <a:gs pos="28000">
                <a:srgbClr val="6C2255">
                  <a:alpha val="16000"/>
                </a:srgbClr>
              </a:gs>
              <a:gs pos="90000">
                <a:srgbClr val="8E3571"/>
              </a:gs>
            </a:gsLst>
            <a:lin ang="189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80" name="Picture 79">
            <a:extLst>
              <a:ext uri="{FF2B5EF4-FFF2-40B4-BE49-F238E27FC236}">
                <a16:creationId xmlns:a16="http://schemas.microsoft.com/office/drawing/2014/main" id="{30063B60-73AF-4462-95B6-D8A21CFF28D1}"/>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rot="8534093">
            <a:off x="9633001" y="4095123"/>
            <a:ext cx="4711677" cy="2578530"/>
          </a:xfrm>
          <a:prstGeom prst="rect">
            <a:avLst/>
          </a:prstGeom>
        </p:spPr>
      </p:pic>
    </p:spTree>
    <p:extLst>
      <p:ext uri="{BB962C8B-B14F-4D97-AF65-F5344CB8AC3E}">
        <p14:creationId xmlns:p14="http://schemas.microsoft.com/office/powerpoint/2010/main" val="2821350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B0BB5A7-B626-D74A-9C15-5F64A71E35C6}"/>
              </a:ext>
            </a:extLst>
          </p:cNvPr>
          <p:cNvSpPr>
            <a:spLocks noGrp="1"/>
          </p:cNvSpPr>
          <p:nvPr>
            <p:ph idx="1"/>
          </p:nvPr>
        </p:nvSpPr>
        <p:spPr>
          <a:xfrm>
            <a:off x="938732" y="1837095"/>
            <a:ext cx="10439400" cy="3670299"/>
          </a:xfrm>
        </p:spPr>
        <p:txBody>
          <a:bodyPr>
            <a:normAutofit/>
          </a:bodyPr>
          <a:lstStyle>
            <a:lvl1pPr>
              <a:buClr>
                <a:srgbClr val="202A5A"/>
              </a:buClr>
              <a:defRPr sz="2400"/>
            </a:lvl1pPr>
            <a:lvl2pPr>
              <a:buClr>
                <a:srgbClr val="202A5A"/>
              </a:buClr>
              <a:defRPr sz="2400"/>
            </a:lvl2pPr>
            <a:lvl3pPr>
              <a:buClr>
                <a:srgbClr val="202A5A"/>
              </a:buClr>
              <a:defRPr sz="2400"/>
            </a:lvl3pPr>
            <a:lvl4pPr>
              <a:buClr>
                <a:srgbClr val="202A5A"/>
              </a:buClr>
              <a:defRPr sz="2400"/>
            </a:lvl4pPr>
            <a:lvl5pPr>
              <a:buClr>
                <a:srgbClr val="202A5A"/>
              </a:buClr>
              <a:defRPr sz="2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MX" dirty="0"/>
          </a:p>
        </p:txBody>
      </p:sp>
      <p:sp>
        <p:nvSpPr>
          <p:cNvPr id="7" name="Title 1">
            <a:extLst>
              <a:ext uri="{FF2B5EF4-FFF2-40B4-BE49-F238E27FC236}">
                <a16:creationId xmlns:a16="http://schemas.microsoft.com/office/drawing/2014/main" id="{CBDAB4F8-D913-4587-AE14-B5045905A206}"/>
              </a:ext>
            </a:extLst>
          </p:cNvPr>
          <p:cNvSpPr>
            <a:spLocks noGrp="1"/>
          </p:cNvSpPr>
          <p:nvPr>
            <p:ph type="title"/>
          </p:nvPr>
        </p:nvSpPr>
        <p:spPr>
          <a:xfrm>
            <a:off x="810054" y="666750"/>
            <a:ext cx="7236666" cy="1156659"/>
          </a:xfrm>
        </p:spPr>
        <p:txBody>
          <a:bodyPr>
            <a:noAutofit/>
          </a:bodyPr>
          <a:lstStyle>
            <a:lvl1pPr>
              <a:defRPr sz="4400">
                <a:solidFill>
                  <a:srgbClr val="202A5A"/>
                </a:solidFill>
              </a:defRPr>
            </a:lvl1pPr>
          </a:lstStyle>
          <a:p>
            <a:r>
              <a:rPr lang="en-US" dirty="0"/>
              <a:t>Click to edit Master title style</a:t>
            </a:r>
            <a:endParaRPr lang="en-MX" dirty="0"/>
          </a:p>
        </p:txBody>
      </p:sp>
      <p:pic>
        <p:nvPicPr>
          <p:cNvPr id="54" name="Picture 53">
            <a:extLst>
              <a:ext uri="{FF2B5EF4-FFF2-40B4-BE49-F238E27FC236}">
                <a16:creationId xmlns:a16="http://schemas.microsoft.com/office/drawing/2014/main" id="{CC22ED47-E20E-4146-B5C8-B1AF6365AB66}"/>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rot="19446609">
            <a:off x="-1710488" y="178799"/>
            <a:ext cx="5298440" cy="2899644"/>
          </a:xfrm>
          <a:prstGeom prst="rect">
            <a:avLst/>
          </a:prstGeom>
        </p:spPr>
      </p:pic>
      <p:sp>
        <p:nvSpPr>
          <p:cNvPr id="15" name="Freeform 14">
            <a:extLst>
              <a:ext uri="{FF2B5EF4-FFF2-40B4-BE49-F238E27FC236}">
                <a16:creationId xmlns:a16="http://schemas.microsoft.com/office/drawing/2014/main" id="{BCB4CACE-802B-427F-BAD5-D802F26B3A31}"/>
              </a:ext>
            </a:extLst>
          </p:cNvPr>
          <p:cNvSpPr/>
          <p:nvPr userDrawn="1"/>
        </p:nvSpPr>
        <p:spPr>
          <a:xfrm rot="18450456">
            <a:off x="-493199" y="10316"/>
            <a:ext cx="1273952" cy="615316"/>
          </a:xfrm>
          <a:custGeom>
            <a:avLst/>
            <a:gdLst>
              <a:gd name="connsiteX0" fmla="*/ 801674 w 1273952"/>
              <a:gd name="connsiteY0" fmla="*/ 0 h 615316"/>
              <a:gd name="connsiteX1" fmla="*/ 1273952 w 1273952"/>
              <a:gd name="connsiteY1" fmla="*/ 615316 h 615316"/>
              <a:gd name="connsiteX2" fmla="*/ 0 w 1273952"/>
              <a:gd name="connsiteY2" fmla="*/ 615316 h 615316"/>
            </a:gdLst>
            <a:ahLst/>
            <a:cxnLst>
              <a:cxn ang="0">
                <a:pos x="connsiteX0" y="connsiteY0"/>
              </a:cxn>
              <a:cxn ang="0">
                <a:pos x="connsiteX1" y="connsiteY1"/>
              </a:cxn>
              <a:cxn ang="0">
                <a:pos x="connsiteX2" y="connsiteY2"/>
              </a:cxn>
            </a:cxnLst>
            <a:rect l="l" t="t" r="r" b="b"/>
            <a:pathLst>
              <a:path w="1273952" h="615316">
                <a:moveTo>
                  <a:pt x="801674" y="0"/>
                </a:moveTo>
                <a:lnTo>
                  <a:pt x="1273952" y="615316"/>
                </a:lnTo>
                <a:lnTo>
                  <a:pt x="0" y="615316"/>
                </a:lnTo>
                <a:close/>
              </a:path>
            </a:pathLst>
          </a:custGeom>
          <a:gradFill>
            <a:gsLst>
              <a:gs pos="38000">
                <a:srgbClr val="20295C"/>
              </a:gs>
              <a:gs pos="95000">
                <a:srgbClr val="403F93"/>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6" name="Picture 55">
            <a:extLst>
              <a:ext uri="{FF2B5EF4-FFF2-40B4-BE49-F238E27FC236}">
                <a16:creationId xmlns:a16="http://schemas.microsoft.com/office/drawing/2014/main" id="{517B5F85-A996-40EF-9FFC-DA0D5E4F946B}"/>
              </a:ext>
            </a:extLst>
          </p:cNvPr>
          <p:cNvPicPr>
            <a:picLocks noChangeAspect="1"/>
          </p:cNvPicPr>
          <p:nvPr userDrawn="1"/>
        </p:nvPicPr>
        <p:blipFill>
          <a:blip r:embed="rId2"/>
          <a:stretch>
            <a:fillRect/>
          </a:stretch>
        </p:blipFill>
        <p:spPr>
          <a:xfrm rot="19285739">
            <a:off x="7572021" y="5754163"/>
            <a:ext cx="6032218" cy="3301214"/>
          </a:xfrm>
          <a:prstGeom prst="rect">
            <a:avLst/>
          </a:prstGeom>
        </p:spPr>
      </p:pic>
      <p:sp>
        <p:nvSpPr>
          <p:cNvPr id="27" name="Freeform 26">
            <a:extLst>
              <a:ext uri="{FF2B5EF4-FFF2-40B4-BE49-F238E27FC236}">
                <a16:creationId xmlns:a16="http://schemas.microsoft.com/office/drawing/2014/main" id="{A93C5244-9084-48A6-B911-28AE18AC5D1A}"/>
              </a:ext>
            </a:extLst>
          </p:cNvPr>
          <p:cNvSpPr/>
          <p:nvPr userDrawn="1"/>
        </p:nvSpPr>
        <p:spPr>
          <a:xfrm rot="18457691">
            <a:off x="-75821" y="6030759"/>
            <a:ext cx="1358275" cy="914400"/>
          </a:xfrm>
          <a:custGeom>
            <a:avLst/>
            <a:gdLst>
              <a:gd name="connsiteX0" fmla="*/ 1280192 w 1358275"/>
              <a:gd name="connsiteY0" fmla="*/ 201575 h 914400"/>
              <a:gd name="connsiteX1" fmla="*/ 1358275 w 1358275"/>
              <a:gd name="connsiteY1" fmla="*/ 457200 h 914400"/>
              <a:gd name="connsiteX2" fmla="*/ 901075 w 1358275"/>
              <a:gd name="connsiteY2" fmla="*/ 914400 h 914400"/>
              <a:gd name="connsiteX3" fmla="*/ 558924 w 1358275"/>
              <a:gd name="connsiteY3" fmla="*/ 914400 h 914400"/>
              <a:gd name="connsiteX4" fmla="*/ 0 w 1358275"/>
              <a:gd name="connsiteY4" fmla="*/ 189361 h 914400"/>
              <a:gd name="connsiteX5" fmla="*/ 245640 w 1358275"/>
              <a:gd name="connsiteY5" fmla="*/ 0 h 914400"/>
              <a:gd name="connsiteX6" fmla="*/ 901075 w 1358275"/>
              <a:gd name="connsiteY6" fmla="*/ 0 h 914400"/>
              <a:gd name="connsiteX7" fmla="*/ 1280192 w 1358275"/>
              <a:gd name="connsiteY7" fmla="*/ 201575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58275" h="914400">
                <a:moveTo>
                  <a:pt x="1280192" y="201575"/>
                </a:moveTo>
                <a:cubicBezTo>
                  <a:pt x="1329490" y="274545"/>
                  <a:pt x="1358275" y="362511"/>
                  <a:pt x="1358275" y="457200"/>
                </a:cubicBezTo>
                <a:cubicBezTo>
                  <a:pt x="1358275" y="709705"/>
                  <a:pt x="1153580" y="914400"/>
                  <a:pt x="901075" y="914400"/>
                </a:cubicBezTo>
                <a:lnTo>
                  <a:pt x="558924" y="914400"/>
                </a:lnTo>
                <a:lnTo>
                  <a:pt x="0" y="189361"/>
                </a:lnTo>
                <a:lnTo>
                  <a:pt x="245640" y="0"/>
                </a:lnTo>
                <a:lnTo>
                  <a:pt x="901075" y="0"/>
                </a:lnTo>
                <a:cubicBezTo>
                  <a:pt x="1058891" y="0"/>
                  <a:pt x="1198031" y="79959"/>
                  <a:pt x="1280192" y="201575"/>
                </a:cubicBezTo>
                <a:close/>
              </a:path>
            </a:pathLst>
          </a:custGeom>
          <a:gradFill flip="none" rotWithShape="1">
            <a:gsLst>
              <a:gs pos="38000">
                <a:srgbClr val="023E36"/>
              </a:gs>
              <a:gs pos="95000">
                <a:srgbClr val="035C50"/>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20">
            <a:extLst>
              <a:ext uri="{FF2B5EF4-FFF2-40B4-BE49-F238E27FC236}">
                <a16:creationId xmlns:a16="http://schemas.microsoft.com/office/drawing/2014/main" id="{11EC2CBA-EECD-4798-B3B1-82AA38FA6C0A}"/>
              </a:ext>
            </a:extLst>
          </p:cNvPr>
          <p:cNvSpPr/>
          <p:nvPr userDrawn="1"/>
        </p:nvSpPr>
        <p:spPr>
          <a:xfrm rot="18457691">
            <a:off x="398267" y="6292730"/>
            <a:ext cx="1223282" cy="437312"/>
          </a:xfrm>
          <a:custGeom>
            <a:avLst/>
            <a:gdLst>
              <a:gd name="connsiteX0" fmla="*/ 1185939 w 1223282"/>
              <a:gd name="connsiteY0" fmla="*/ 96404 h 437312"/>
              <a:gd name="connsiteX1" fmla="*/ 1223282 w 1223282"/>
              <a:gd name="connsiteY1" fmla="*/ 218656 h 437312"/>
              <a:gd name="connsiteX2" fmla="*/ 1223281 w 1223282"/>
              <a:gd name="connsiteY2" fmla="*/ 218656 h 437312"/>
              <a:gd name="connsiteX3" fmla="*/ 1004625 w 1223282"/>
              <a:gd name="connsiteY3" fmla="*/ 437312 h 437312"/>
              <a:gd name="connsiteX4" fmla="*/ 337118 w 1223282"/>
              <a:gd name="connsiteY4" fmla="*/ 437312 h 437312"/>
              <a:gd name="connsiteX5" fmla="*/ 0 w 1223282"/>
              <a:gd name="connsiteY5" fmla="*/ 0 h 437312"/>
              <a:gd name="connsiteX6" fmla="*/ 1004626 w 1223282"/>
              <a:gd name="connsiteY6" fmla="*/ 0 h 437312"/>
              <a:gd name="connsiteX7" fmla="*/ 1185939 w 1223282"/>
              <a:gd name="connsiteY7" fmla="*/ 96404 h 437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3282" h="437312">
                <a:moveTo>
                  <a:pt x="1185939" y="96404"/>
                </a:moveTo>
                <a:cubicBezTo>
                  <a:pt x="1209516" y="131302"/>
                  <a:pt x="1223282" y="173371"/>
                  <a:pt x="1223282" y="218656"/>
                </a:cubicBezTo>
                <a:lnTo>
                  <a:pt x="1223281" y="218656"/>
                </a:lnTo>
                <a:cubicBezTo>
                  <a:pt x="1223281" y="339416"/>
                  <a:pt x="1125385" y="437312"/>
                  <a:pt x="1004625" y="437312"/>
                </a:cubicBezTo>
                <a:lnTo>
                  <a:pt x="337118" y="437312"/>
                </a:lnTo>
                <a:lnTo>
                  <a:pt x="0" y="0"/>
                </a:lnTo>
                <a:lnTo>
                  <a:pt x="1004626" y="0"/>
                </a:lnTo>
                <a:cubicBezTo>
                  <a:pt x="1080101" y="0"/>
                  <a:pt x="1146645" y="38241"/>
                  <a:pt x="1185939" y="96404"/>
                </a:cubicBezTo>
                <a:close/>
              </a:path>
            </a:pathLst>
          </a:custGeom>
          <a:solidFill>
            <a:srgbClr val="8C346F">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Freeform 22">
            <a:extLst>
              <a:ext uri="{FF2B5EF4-FFF2-40B4-BE49-F238E27FC236}">
                <a16:creationId xmlns:a16="http://schemas.microsoft.com/office/drawing/2014/main" id="{44517C09-423C-4314-87FF-F40C3883A8F5}"/>
              </a:ext>
            </a:extLst>
          </p:cNvPr>
          <p:cNvSpPr/>
          <p:nvPr userDrawn="1"/>
        </p:nvSpPr>
        <p:spPr>
          <a:xfrm rot="18457691">
            <a:off x="11026588" y="6207299"/>
            <a:ext cx="1223282" cy="924944"/>
          </a:xfrm>
          <a:custGeom>
            <a:avLst/>
            <a:gdLst>
              <a:gd name="connsiteX0" fmla="*/ 1144299 w 1223282"/>
              <a:gd name="connsiteY0" fmla="*/ 203900 h 924944"/>
              <a:gd name="connsiteX1" fmla="*/ 1223282 w 1223282"/>
              <a:gd name="connsiteY1" fmla="*/ 462472 h 924944"/>
              <a:gd name="connsiteX2" fmla="*/ 760810 w 1223282"/>
              <a:gd name="connsiteY2" fmla="*/ 924944 h 924944"/>
              <a:gd name="connsiteX3" fmla="*/ 713029 w 1223282"/>
              <a:gd name="connsiteY3" fmla="*/ 924944 h 924944"/>
              <a:gd name="connsiteX4" fmla="*/ 0 w 1223282"/>
              <a:gd name="connsiteY4" fmla="*/ 0 h 924944"/>
              <a:gd name="connsiteX5" fmla="*/ 760810 w 1223282"/>
              <a:gd name="connsiteY5" fmla="*/ 0 h 924944"/>
              <a:gd name="connsiteX6" fmla="*/ 1144299 w 1223282"/>
              <a:gd name="connsiteY6" fmla="*/ 203900 h 924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3282" h="924944">
                <a:moveTo>
                  <a:pt x="1144299" y="203900"/>
                </a:moveTo>
                <a:cubicBezTo>
                  <a:pt x="1194165" y="277711"/>
                  <a:pt x="1223282" y="366690"/>
                  <a:pt x="1223282" y="462472"/>
                </a:cubicBezTo>
                <a:cubicBezTo>
                  <a:pt x="1223282" y="717888"/>
                  <a:pt x="1016226" y="924944"/>
                  <a:pt x="760810" y="924944"/>
                </a:cubicBezTo>
                <a:lnTo>
                  <a:pt x="713029" y="924944"/>
                </a:lnTo>
                <a:lnTo>
                  <a:pt x="0" y="0"/>
                </a:lnTo>
                <a:lnTo>
                  <a:pt x="760810" y="0"/>
                </a:lnTo>
                <a:cubicBezTo>
                  <a:pt x="920445" y="-1"/>
                  <a:pt x="1061189" y="80881"/>
                  <a:pt x="1144299" y="203900"/>
                </a:cubicBezTo>
                <a:close/>
              </a:path>
            </a:pathLst>
          </a:custGeom>
          <a:solidFill>
            <a:srgbClr val="20295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 name="Freeform 24">
            <a:extLst>
              <a:ext uri="{FF2B5EF4-FFF2-40B4-BE49-F238E27FC236}">
                <a16:creationId xmlns:a16="http://schemas.microsoft.com/office/drawing/2014/main" id="{F8F3000C-86FB-46A3-907D-9E1E3C4DED20}"/>
              </a:ext>
            </a:extLst>
          </p:cNvPr>
          <p:cNvSpPr/>
          <p:nvPr userDrawn="1"/>
        </p:nvSpPr>
        <p:spPr>
          <a:xfrm rot="18457691">
            <a:off x="11122894" y="6313309"/>
            <a:ext cx="1195369" cy="437312"/>
          </a:xfrm>
          <a:custGeom>
            <a:avLst/>
            <a:gdLst>
              <a:gd name="connsiteX0" fmla="*/ 1158026 w 1195369"/>
              <a:gd name="connsiteY0" fmla="*/ 96403 h 437312"/>
              <a:gd name="connsiteX1" fmla="*/ 1195369 w 1195369"/>
              <a:gd name="connsiteY1" fmla="*/ 218656 h 437312"/>
              <a:gd name="connsiteX2" fmla="*/ 1195368 w 1195369"/>
              <a:gd name="connsiteY2" fmla="*/ 218656 h 437312"/>
              <a:gd name="connsiteX3" fmla="*/ 976712 w 1195369"/>
              <a:gd name="connsiteY3" fmla="*/ 437312 h 437312"/>
              <a:gd name="connsiteX4" fmla="*/ 337118 w 1195369"/>
              <a:gd name="connsiteY4" fmla="*/ 437312 h 437312"/>
              <a:gd name="connsiteX5" fmla="*/ 0 w 1195369"/>
              <a:gd name="connsiteY5" fmla="*/ 0 h 437312"/>
              <a:gd name="connsiteX6" fmla="*/ 976713 w 1195369"/>
              <a:gd name="connsiteY6" fmla="*/ 0 h 437312"/>
              <a:gd name="connsiteX7" fmla="*/ 1158026 w 1195369"/>
              <a:gd name="connsiteY7" fmla="*/ 96403 h 437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95369" h="437312">
                <a:moveTo>
                  <a:pt x="1158026" y="96403"/>
                </a:moveTo>
                <a:cubicBezTo>
                  <a:pt x="1181602" y="131301"/>
                  <a:pt x="1195369" y="173371"/>
                  <a:pt x="1195369" y="218656"/>
                </a:cubicBezTo>
                <a:lnTo>
                  <a:pt x="1195368" y="218656"/>
                </a:lnTo>
                <a:cubicBezTo>
                  <a:pt x="1195368" y="339416"/>
                  <a:pt x="1097472" y="437312"/>
                  <a:pt x="976712" y="437312"/>
                </a:cubicBezTo>
                <a:lnTo>
                  <a:pt x="337118" y="437312"/>
                </a:lnTo>
                <a:lnTo>
                  <a:pt x="0" y="0"/>
                </a:lnTo>
                <a:lnTo>
                  <a:pt x="976713" y="0"/>
                </a:lnTo>
                <a:cubicBezTo>
                  <a:pt x="1052188" y="0"/>
                  <a:pt x="1118732" y="38240"/>
                  <a:pt x="1158026" y="96403"/>
                </a:cubicBezTo>
                <a:close/>
              </a:path>
            </a:pathLst>
          </a:custGeom>
          <a:solidFill>
            <a:srgbClr val="8C346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4115266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sp>
        <p:nvSpPr>
          <p:cNvPr id="46" name="Freeform 45">
            <a:extLst>
              <a:ext uri="{FF2B5EF4-FFF2-40B4-BE49-F238E27FC236}">
                <a16:creationId xmlns:a16="http://schemas.microsoft.com/office/drawing/2014/main" id="{21F925D2-2B7E-4B1E-ACE8-B540DB365FD8}"/>
              </a:ext>
            </a:extLst>
          </p:cNvPr>
          <p:cNvSpPr/>
          <p:nvPr userDrawn="1"/>
        </p:nvSpPr>
        <p:spPr>
          <a:xfrm rot="18528337">
            <a:off x="-942152" y="1097105"/>
            <a:ext cx="8365145" cy="6070318"/>
          </a:xfrm>
          <a:custGeom>
            <a:avLst/>
            <a:gdLst>
              <a:gd name="connsiteX0" fmla="*/ 7672062 w 8365145"/>
              <a:gd name="connsiteY0" fmla="*/ 1104516 h 6070318"/>
              <a:gd name="connsiteX1" fmla="*/ 8365145 w 8365145"/>
              <a:gd name="connsiteY1" fmla="*/ 3035159 h 6070318"/>
              <a:gd name="connsiteX2" fmla="*/ 5329986 w 8365145"/>
              <a:gd name="connsiteY2" fmla="*/ 6070318 h 6070318"/>
              <a:gd name="connsiteX3" fmla="*/ 3103489 w 8365145"/>
              <a:gd name="connsiteY3" fmla="*/ 6070318 h 6070318"/>
              <a:gd name="connsiteX4" fmla="*/ 0 w 8365145"/>
              <a:gd name="connsiteY4" fmla="*/ 2211132 h 6070318"/>
              <a:gd name="connsiteX5" fmla="*/ 2749541 w 8365145"/>
              <a:gd name="connsiteY5" fmla="*/ 0 h 6070318"/>
              <a:gd name="connsiteX6" fmla="*/ 5329986 w 8365145"/>
              <a:gd name="connsiteY6" fmla="*/ 0 h 6070318"/>
              <a:gd name="connsiteX7" fmla="*/ 7672062 w 8365145"/>
              <a:gd name="connsiteY7" fmla="*/ 1104516 h 6070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365145" h="6070318">
                <a:moveTo>
                  <a:pt x="7672062" y="1104516"/>
                </a:moveTo>
                <a:cubicBezTo>
                  <a:pt x="8105045" y="1629171"/>
                  <a:pt x="8365145" y="2301790"/>
                  <a:pt x="8365145" y="3035159"/>
                </a:cubicBezTo>
                <a:cubicBezTo>
                  <a:pt x="8365145" y="4711431"/>
                  <a:pt x="7006258" y="6070318"/>
                  <a:pt x="5329986" y="6070318"/>
                </a:cubicBezTo>
                <a:lnTo>
                  <a:pt x="3103489" y="6070318"/>
                </a:lnTo>
                <a:lnTo>
                  <a:pt x="0" y="2211132"/>
                </a:lnTo>
                <a:lnTo>
                  <a:pt x="2749541" y="0"/>
                </a:lnTo>
                <a:lnTo>
                  <a:pt x="5329986" y="0"/>
                </a:lnTo>
                <a:cubicBezTo>
                  <a:pt x="6272889" y="0"/>
                  <a:pt x="7115369" y="429961"/>
                  <a:pt x="7672062" y="1104516"/>
                </a:cubicBezTo>
                <a:close/>
              </a:path>
            </a:pathLst>
          </a:custGeom>
          <a:gradFill flip="none" rotWithShape="1">
            <a:gsLst>
              <a:gs pos="42000">
                <a:srgbClr val="20295C"/>
              </a:gs>
              <a:gs pos="71000">
                <a:srgbClr val="403F93"/>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7" name="Freeform 36">
            <a:extLst>
              <a:ext uri="{FF2B5EF4-FFF2-40B4-BE49-F238E27FC236}">
                <a16:creationId xmlns:a16="http://schemas.microsoft.com/office/drawing/2014/main" id="{08BD40BE-F6BB-4784-8AAD-79D764407AEB}"/>
              </a:ext>
            </a:extLst>
          </p:cNvPr>
          <p:cNvSpPr/>
          <p:nvPr userDrawn="1"/>
        </p:nvSpPr>
        <p:spPr>
          <a:xfrm rot="18528337">
            <a:off x="4789445" y="-485162"/>
            <a:ext cx="7104407" cy="4142334"/>
          </a:xfrm>
          <a:custGeom>
            <a:avLst/>
            <a:gdLst>
              <a:gd name="connsiteX0" fmla="*/ 3947346 w 7104407"/>
              <a:gd name="connsiteY0" fmla="*/ 0 h 4142334"/>
              <a:gd name="connsiteX1" fmla="*/ 7104407 w 7104407"/>
              <a:gd name="connsiteY1" fmla="*/ 3925804 h 4142334"/>
              <a:gd name="connsiteX2" fmla="*/ 6992793 w 7104407"/>
              <a:gd name="connsiteY2" fmla="*/ 3979571 h 4142334"/>
              <a:gd name="connsiteX3" fmla="*/ 6186601 w 7104407"/>
              <a:gd name="connsiteY3" fmla="*/ 4142334 h 4142334"/>
              <a:gd name="connsiteX4" fmla="*/ 2071167 w 7104407"/>
              <a:gd name="connsiteY4" fmla="*/ 4142333 h 4142334"/>
              <a:gd name="connsiteX5" fmla="*/ 0 w 7104407"/>
              <a:gd name="connsiteY5" fmla="*/ 2071166 h 4142334"/>
              <a:gd name="connsiteX6" fmla="*/ 0 w 7104407"/>
              <a:gd name="connsiteY6" fmla="*/ 2071167 h 4142334"/>
              <a:gd name="connsiteX7" fmla="*/ 2071167 w 7104407"/>
              <a:gd name="connsiteY7" fmla="*/ 0 h 4142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104407" h="4142334">
                <a:moveTo>
                  <a:pt x="3947346" y="0"/>
                </a:moveTo>
                <a:lnTo>
                  <a:pt x="7104407" y="3925804"/>
                </a:lnTo>
                <a:lnTo>
                  <a:pt x="6992793" y="3979571"/>
                </a:lnTo>
                <a:cubicBezTo>
                  <a:pt x="6745002" y="4084378"/>
                  <a:pt x="6472570" y="4142334"/>
                  <a:pt x="6186601" y="4142334"/>
                </a:cubicBezTo>
                <a:lnTo>
                  <a:pt x="2071167" y="4142333"/>
                </a:lnTo>
                <a:cubicBezTo>
                  <a:pt x="927293" y="4142333"/>
                  <a:pt x="0" y="3215041"/>
                  <a:pt x="0" y="2071166"/>
                </a:cubicBezTo>
                <a:lnTo>
                  <a:pt x="0" y="2071167"/>
                </a:lnTo>
                <a:cubicBezTo>
                  <a:pt x="0" y="927293"/>
                  <a:pt x="927293" y="1"/>
                  <a:pt x="2071167" y="0"/>
                </a:cubicBezTo>
                <a:close/>
              </a:path>
            </a:pathLst>
          </a:custGeom>
          <a:solidFill>
            <a:srgbClr val="20295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4" name="Group 3"/>
          <p:cNvGrpSpPr/>
          <p:nvPr userDrawn="1"/>
        </p:nvGrpSpPr>
        <p:grpSpPr>
          <a:xfrm>
            <a:off x="-710711" y="-1581352"/>
            <a:ext cx="14823455" cy="10937268"/>
            <a:chOff x="12828853" y="-2716305"/>
            <a:chExt cx="9410700" cy="6943546"/>
          </a:xfrm>
        </p:grpSpPr>
        <p:pic>
          <p:nvPicPr>
            <p:cNvPr id="30" name="Graphic 29">
              <a:extLst>
                <a:ext uri="{FF2B5EF4-FFF2-40B4-BE49-F238E27FC236}">
                  <a16:creationId xmlns:a16="http://schemas.microsoft.com/office/drawing/2014/main" id="{51BA6085-842D-4AA2-B4C9-DFE60113780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2828853" y="-2355722"/>
              <a:ext cx="9410700" cy="6276975"/>
            </a:xfrm>
            <a:prstGeom prst="rect">
              <a:avLst/>
            </a:prstGeom>
          </p:spPr>
        </p:pic>
        <p:sp>
          <p:nvSpPr>
            <p:cNvPr id="32" name="Rectangle: Rounded Corners 31">
              <a:extLst>
                <a:ext uri="{FF2B5EF4-FFF2-40B4-BE49-F238E27FC236}">
                  <a16:creationId xmlns:a16="http://schemas.microsoft.com/office/drawing/2014/main" id="{E5EE4A80-AA6E-43FB-84D5-73B2612A0183}"/>
                </a:ext>
              </a:extLst>
            </p:cNvPr>
            <p:cNvSpPr/>
            <p:nvPr userDrawn="1"/>
          </p:nvSpPr>
          <p:spPr>
            <a:xfrm rot="18528337">
              <a:off x="15555085" y="-994060"/>
              <a:ext cx="6943546" cy="3499055"/>
            </a:xfrm>
            <a:prstGeom prst="roundRect">
              <a:avLst>
                <a:gd name="adj" fmla="val 50000"/>
              </a:avLst>
            </a:prstGeom>
            <a:gradFill>
              <a:gsLst>
                <a:gs pos="38000">
                  <a:srgbClr val="243168">
                    <a:alpha val="35000"/>
                  </a:srgbClr>
                </a:gs>
                <a:gs pos="95000">
                  <a:srgbClr val="3352A2">
                    <a:alpha val="52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4" name="Freeform 23">
            <a:extLst>
              <a:ext uri="{FF2B5EF4-FFF2-40B4-BE49-F238E27FC236}">
                <a16:creationId xmlns:a16="http://schemas.microsoft.com/office/drawing/2014/main" id="{A3DE3DC7-5A48-4D92-B342-9E5CE7D6F773}"/>
              </a:ext>
            </a:extLst>
          </p:cNvPr>
          <p:cNvSpPr/>
          <p:nvPr userDrawn="1"/>
        </p:nvSpPr>
        <p:spPr>
          <a:xfrm rot="18528337">
            <a:off x="8753890" y="2825132"/>
            <a:ext cx="4918834" cy="1410878"/>
          </a:xfrm>
          <a:custGeom>
            <a:avLst/>
            <a:gdLst>
              <a:gd name="connsiteX0" fmla="*/ 4918834 w 4918834"/>
              <a:gd name="connsiteY0" fmla="*/ 9027 h 1410878"/>
              <a:gd name="connsiteX1" fmla="*/ 3175634 w 4918834"/>
              <a:gd name="connsiteY1" fmla="*/ 1410878 h 1410878"/>
              <a:gd name="connsiteX2" fmla="*/ 705439 w 4918834"/>
              <a:gd name="connsiteY2" fmla="*/ 1410878 h 1410878"/>
              <a:gd name="connsiteX3" fmla="*/ 0 w 4918834"/>
              <a:gd name="connsiteY3" fmla="*/ 705439 h 1410878"/>
              <a:gd name="connsiteX4" fmla="*/ 705439 w 4918834"/>
              <a:gd name="connsiteY4" fmla="*/ 0 h 1410878"/>
              <a:gd name="connsiteX5" fmla="*/ 4829286 w 4918834"/>
              <a:gd name="connsiteY5" fmla="*/ 0 h 1410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18834" h="1410878">
                <a:moveTo>
                  <a:pt x="4918834" y="9027"/>
                </a:moveTo>
                <a:lnTo>
                  <a:pt x="3175634" y="1410878"/>
                </a:lnTo>
                <a:lnTo>
                  <a:pt x="705439" y="1410878"/>
                </a:lnTo>
                <a:cubicBezTo>
                  <a:pt x="315836" y="1410878"/>
                  <a:pt x="0" y="1095042"/>
                  <a:pt x="0" y="705439"/>
                </a:cubicBezTo>
                <a:cubicBezTo>
                  <a:pt x="0" y="315836"/>
                  <a:pt x="315836" y="0"/>
                  <a:pt x="705439" y="0"/>
                </a:cubicBezTo>
                <a:lnTo>
                  <a:pt x="4829286" y="0"/>
                </a:lnTo>
                <a:close/>
              </a:path>
            </a:pathLst>
          </a:custGeom>
          <a:solidFill>
            <a:srgbClr val="111631">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5" name="Freeform 44">
            <a:extLst>
              <a:ext uri="{FF2B5EF4-FFF2-40B4-BE49-F238E27FC236}">
                <a16:creationId xmlns:a16="http://schemas.microsoft.com/office/drawing/2014/main" id="{83EC9457-8677-4173-8DD9-26C2123EF39B}"/>
              </a:ext>
            </a:extLst>
          </p:cNvPr>
          <p:cNvSpPr/>
          <p:nvPr userDrawn="1"/>
        </p:nvSpPr>
        <p:spPr>
          <a:xfrm rot="18528337">
            <a:off x="9940137" y="5709193"/>
            <a:ext cx="2479918" cy="1070280"/>
          </a:xfrm>
          <a:custGeom>
            <a:avLst/>
            <a:gdLst>
              <a:gd name="connsiteX0" fmla="*/ 2388525 w 2479918"/>
              <a:gd name="connsiteY0" fmla="*/ 235938 h 1070280"/>
              <a:gd name="connsiteX1" fmla="*/ 2479918 w 2479918"/>
              <a:gd name="connsiteY1" fmla="*/ 535140 h 1070280"/>
              <a:gd name="connsiteX2" fmla="*/ 2479917 w 2479918"/>
              <a:gd name="connsiteY2" fmla="*/ 535140 h 1070280"/>
              <a:gd name="connsiteX3" fmla="*/ 1944777 w 2479918"/>
              <a:gd name="connsiteY3" fmla="*/ 1070280 h 1070280"/>
              <a:gd name="connsiteX4" fmla="*/ 860699 w 2479918"/>
              <a:gd name="connsiteY4" fmla="*/ 1070279 h 1070280"/>
              <a:gd name="connsiteX5" fmla="*/ 0 w 2479918"/>
              <a:gd name="connsiteY5" fmla="*/ 0 h 1070280"/>
              <a:gd name="connsiteX6" fmla="*/ 1944778 w 2479918"/>
              <a:gd name="connsiteY6" fmla="*/ 0 h 1070280"/>
              <a:gd name="connsiteX7" fmla="*/ 2388525 w 2479918"/>
              <a:gd name="connsiteY7" fmla="*/ 235938 h 1070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79918" h="1070280">
                <a:moveTo>
                  <a:pt x="2388525" y="235938"/>
                </a:moveTo>
                <a:cubicBezTo>
                  <a:pt x="2446225" y="321347"/>
                  <a:pt x="2479918" y="424309"/>
                  <a:pt x="2479918" y="535140"/>
                </a:cubicBezTo>
                <a:lnTo>
                  <a:pt x="2479917" y="535140"/>
                </a:lnTo>
                <a:cubicBezTo>
                  <a:pt x="2479917" y="830690"/>
                  <a:pt x="2240327" y="1070280"/>
                  <a:pt x="1944777" y="1070280"/>
                </a:cubicBezTo>
                <a:lnTo>
                  <a:pt x="860699" y="1070279"/>
                </a:lnTo>
                <a:lnTo>
                  <a:pt x="0" y="0"/>
                </a:lnTo>
                <a:lnTo>
                  <a:pt x="1944778" y="0"/>
                </a:lnTo>
                <a:cubicBezTo>
                  <a:pt x="2129497" y="0"/>
                  <a:pt x="2292356" y="93589"/>
                  <a:pt x="2388525" y="235938"/>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ext Placeholder 2">
            <a:extLst>
              <a:ext uri="{FF2B5EF4-FFF2-40B4-BE49-F238E27FC236}">
                <a16:creationId xmlns:a16="http://schemas.microsoft.com/office/drawing/2014/main" id="{7BF7AD35-AC26-4A4F-8514-56783EF7EB41}"/>
              </a:ext>
            </a:extLst>
          </p:cNvPr>
          <p:cNvSpPr>
            <a:spLocks noGrp="1"/>
          </p:cNvSpPr>
          <p:nvPr>
            <p:ph type="body" idx="1"/>
          </p:nvPr>
        </p:nvSpPr>
        <p:spPr>
          <a:xfrm>
            <a:off x="1037179" y="5002363"/>
            <a:ext cx="4447746" cy="526234"/>
          </a:xfrm>
        </p:spPr>
        <p:txBody>
          <a:bodyPr/>
          <a:lstStyle>
            <a:lvl1pPr marL="0" indent="0">
              <a:buNone/>
              <a:defRPr sz="2400">
                <a:solidFill>
                  <a:srgbClr val="FFC000"/>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39" name="Freeform 38">
            <a:extLst>
              <a:ext uri="{FF2B5EF4-FFF2-40B4-BE49-F238E27FC236}">
                <a16:creationId xmlns:a16="http://schemas.microsoft.com/office/drawing/2014/main" id="{1F8982B5-CF78-4633-B0EC-DE97F319D3F6}"/>
              </a:ext>
            </a:extLst>
          </p:cNvPr>
          <p:cNvSpPr/>
          <p:nvPr userDrawn="1"/>
        </p:nvSpPr>
        <p:spPr>
          <a:xfrm rot="18528337">
            <a:off x="4947115" y="166665"/>
            <a:ext cx="3448512" cy="1422688"/>
          </a:xfrm>
          <a:custGeom>
            <a:avLst/>
            <a:gdLst>
              <a:gd name="connsiteX0" fmla="*/ 2304413 w 3448512"/>
              <a:gd name="connsiteY0" fmla="*/ 0 h 1422688"/>
              <a:gd name="connsiteX1" fmla="*/ 3448512 w 3448512"/>
              <a:gd name="connsiteY1" fmla="*/ 1422688 h 1422688"/>
              <a:gd name="connsiteX2" fmla="*/ 711344 w 3448512"/>
              <a:gd name="connsiteY2" fmla="*/ 1422687 h 1422688"/>
              <a:gd name="connsiteX3" fmla="*/ 0 w 3448512"/>
              <a:gd name="connsiteY3" fmla="*/ 711343 h 1422688"/>
              <a:gd name="connsiteX4" fmla="*/ 0 w 3448512"/>
              <a:gd name="connsiteY4" fmla="*/ 711344 h 1422688"/>
              <a:gd name="connsiteX5" fmla="*/ 711345 w 3448512"/>
              <a:gd name="connsiteY5" fmla="*/ 1 h 1422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48512" h="1422688">
                <a:moveTo>
                  <a:pt x="2304413" y="0"/>
                </a:moveTo>
                <a:lnTo>
                  <a:pt x="3448512" y="1422688"/>
                </a:lnTo>
                <a:lnTo>
                  <a:pt x="711344" y="1422687"/>
                </a:lnTo>
                <a:cubicBezTo>
                  <a:pt x="318480" y="1422688"/>
                  <a:pt x="0" y="1104207"/>
                  <a:pt x="0" y="711343"/>
                </a:cubicBezTo>
                <a:lnTo>
                  <a:pt x="0" y="711344"/>
                </a:lnTo>
                <a:cubicBezTo>
                  <a:pt x="0" y="318480"/>
                  <a:pt x="318480" y="0"/>
                  <a:pt x="711345" y="1"/>
                </a:cubicBezTo>
                <a:close/>
              </a:path>
            </a:pathLst>
          </a:custGeom>
          <a:gradFill>
            <a:gsLst>
              <a:gs pos="38000">
                <a:srgbClr val="023E36">
                  <a:alpha val="18000"/>
                  <a:lumMod val="97000"/>
                </a:srgbClr>
              </a:gs>
              <a:gs pos="95000">
                <a:srgbClr val="035C50"/>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3" name="Freeform 42">
            <a:extLst>
              <a:ext uri="{FF2B5EF4-FFF2-40B4-BE49-F238E27FC236}">
                <a16:creationId xmlns:a16="http://schemas.microsoft.com/office/drawing/2014/main" id="{450FCE37-3A24-4FCF-A485-8A0D3E7EE9D4}"/>
              </a:ext>
            </a:extLst>
          </p:cNvPr>
          <p:cNvSpPr/>
          <p:nvPr userDrawn="1"/>
        </p:nvSpPr>
        <p:spPr>
          <a:xfrm rot="18528337">
            <a:off x="9701216" y="6111399"/>
            <a:ext cx="1659294" cy="628520"/>
          </a:xfrm>
          <a:custGeom>
            <a:avLst/>
            <a:gdLst>
              <a:gd name="connsiteX0" fmla="*/ 1605623 w 1659294"/>
              <a:gd name="connsiteY0" fmla="*/ 138554 h 628520"/>
              <a:gd name="connsiteX1" fmla="*/ 1659294 w 1659294"/>
              <a:gd name="connsiteY1" fmla="*/ 314260 h 628520"/>
              <a:gd name="connsiteX2" fmla="*/ 1345034 w 1659294"/>
              <a:gd name="connsiteY2" fmla="*/ 628520 h 628520"/>
              <a:gd name="connsiteX3" fmla="*/ 505444 w 1659294"/>
              <a:gd name="connsiteY3" fmla="*/ 628520 h 628520"/>
              <a:gd name="connsiteX4" fmla="*/ 0 w 1659294"/>
              <a:gd name="connsiteY4" fmla="*/ 0 h 628520"/>
              <a:gd name="connsiteX5" fmla="*/ 1345034 w 1659294"/>
              <a:gd name="connsiteY5" fmla="*/ 0 h 628520"/>
              <a:gd name="connsiteX6" fmla="*/ 1605623 w 1659294"/>
              <a:gd name="connsiteY6" fmla="*/ 138554 h 628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59294" h="628520">
                <a:moveTo>
                  <a:pt x="1605623" y="138554"/>
                </a:moveTo>
                <a:cubicBezTo>
                  <a:pt x="1639508" y="188710"/>
                  <a:pt x="1659293" y="249174"/>
                  <a:pt x="1659294" y="314260"/>
                </a:cubicBezTo>
                <a:cubicBezTo>
                  <a:pt x="1659294" y="487821"/>
                  <a:pt x="1518595" y="628520"/>
                  <a:pt x="1345034" y="628520"/>
                </a:cubicBezTo>
                <a:lnTo>
                  <a:pt x="505444" y="628520"/>
                </a:lnTo>
                <a:lnTo>
                  <a:pt x="0" y="0"/>
                </a:lnTo>
                <a:lnTo>
                  <a:pt x="1345034" y="0"/>
                </a:lnTo>
                <a:cubicBezTo>
                  <a:pt x="1453509" y="-1"/>
                  <a:pt x="1549149" y="54960"/>
                  <a:pt x="1605623" y="138554"/>
                </a:cubicBezTo>
                <a:close/>
              </a:path>
            </a:pathLst>
          </a:custGeom>
          <a:solidFill>
            <a:srgbClr val="3151A2">
              <a:alpha val="6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Freeform 27">
            <a:extLst>
              <a:ext uri="{FF2B5EF4-FFF2-40B4-BE49-F238E27FC236}">
                <a16:creationId xmlns:a16="http://schemas.microsoft.com/office/drawing/2014/main" id="{C4690F5C-FE9F-4491-B07A-555DF8CB5F11}"/>
              </a:ext>
            </a:extLst>
          </p:cNvPr>
          <p:cNvSpPr/>
          <p:nvPr userDrawn="1"/>
        </p:nvSpPr>
        <p:spPr>
          <a:xfrm rot="18528337">
            <a:off x="9655031" y="2861543"/>
            <a:ext cx="3672700" cy="1104376"/>
          </a:xfrm>
          <a:custGeom>
            <a:avLst/>
            <a:gdLst>
              <a:gd name="connsiteX0" fmla="*/ 3672700 w 3672700"/>
              <a:gd name="connsiteY0" fmla="*/ 0 h 1104376"/>
              <a:gd name="connsiteX1" fmla="*/ 2299409 w 3672700"/>
              <a:gd name="connsiteY1" fmla="*/ 1104376 h 1104376"/>
              <a:gd name="connsiteX2" fmla="*/ 552188 w 3672700"/>
              <a:gd name="connsiteY2" fmla="*/ 1104376 h 1104376"/>
              <a:gd name="connsiteX3" fmla="*/ 0 w 3672700"/>
              <a:gd name="connsiteY3" fmla="*/ 552188 h 1104376"/>
              <a:gd name="connsiteX4" fmla="*/ 552188 w 3672700"/>
              <a:gd name="connsiteY4" fmla="*/ 0 h 11043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72700" h="1104376">
                <a:moveTo>
                  <a:pt x="3672700" y="0"/>
                </a:moveTo>
                <a:lnTo>
                  <a:pt x="2299409" y="1104376"/>
                </a:lnTo>
                <a:lnTo>
                  <a:pt x="552188" y="1104376"/>
                </a:lnTo>
                <a:cubicBezTo>
                  <a:pt x="247223" y="1104376"/>
                  <a:pt x="0" y="857153"/>
                  <a:pt x="0" y="552188"/>
                </a:cubicBezTo>
                <a:cubicBezTo>
                  <a:pt x="0" y="247223"/>
                  <a:pt x="247223" y="0"/>
                  <a:pt x="552188" y="0"/>
                </a:cubicBezTo>
                <a:close/>
              </a:path>
            </a:pathLst>
          </a:custGeom>
          <a:gradFill flip="none" rotWithShape="1">
            <a:gsLst>
              <a:gs pos="38000">
                <a:srgbClr val="6C2255">
                  <a:lumMod val="94000"/>
                </a:srgbClr>
              </a:gs>
              <a:gs pos="95000">
                <a:srgbClr val="89326D"/>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1" name="Freeform 30">
            <a:extLst>
              <a:ext uri="{FF2B5EF4-FFF2-40B4-BE49-F238E27FC236}">
                <a16:creationId xmlns:a16="http://schemas.microsoft.com/office/drawing/2014/main" id="{2DAFBAEC-3BF1-4608-8C86-3B203B6F1222}"/>
              </a:ext>
            </a:extLst>
          </p:cNvPr>
          <p:cNvSpPr/>
          <p:nvPr userDrawn="1"/>
        </p:nvSpPr>
        <p:spPr>
          <a:xfrm rot="18528337">
            <a:off x="10169507" y="2059424"/>
            <a:ext cx="2638984" cy="679728"/>
          </a:xfrm>
          <a:custGeom>
            <a:avLst/>
            <a:gdLst>
              <a:gd name="connsiteX0" fmla="*/ 2566954 w 2638984"/>
              <a:gd name="connsiteY0" fmla="*/ 99544 h 679728"/>
              <a:gd name="connsiteX1" fmla="*/ 2638984 w 2638984"/>
              <a:gd name="connsiteY1" fmla="*/ 206379 h 679728"/>
              <a:gd name="connsiteX2" fmla="*/ 2050375 w 2638984"/>
              <a:gd name="connsiteY2" fmla="*/ 679728 h 679728"/>
              <a:gd name="connsiteX3" fmla="*/ 339864 w 2638984"/>
              <a:gd name="connsiteY3" fmla="*/ 679727 h 679728"/>
              <a:gd name="connsiteX4" fmla="*/ 0 w 2638984"/>
              <a:gd name="connsiteY4" fmla="*/ 339863 h 679728"/>
              <a:gd name="connsiteX5" fmla="*/ 0 w 2638984"/>
              <a:gd name="connsiteY5" fmla="*/ 339864 h 679728"/>
              <a:gd name="connsiteX6" fmla="*/ 339864 w 2638984"/>
              <a:gd name="connsiteY6" fmla="*/ 0 h 679728"/>
              <a:gd name="connsiteX7" fmla="*/ 2326634 w 2638984"/>
              <a:gd name="connsiteY7" fmla="*/ 0 h 679728"/>
              <a:gd name="connsiteX8" fmla="*/ 2566954 w 2638984"/>
              <a:gd name="connsiteY8" fmla="*/ 99544 h 679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38984" h="679728">
                <a:moveTo>
                  <a:pt x="2566954" y="99544"/>
                </a:moveTo>
                <a:lnTo>
                  <a:pt x="2638984" y="206379"/>
                </a:lnTo>
                <a:lnTo>
                  <a:pt x="2050375" y="679728"/>
                </a:lnTo>
                <a:lnTo>
                  <a:pt x="339864" y="679727"/>
                </a:lnTo>
                <a:cubicBezTo>
                  <a:pt x="152162" y="679727"/>
                  <a:pt x="0" y="527565"/>
                  <a:pt x="0" y="339863"/>
                </a:cubicBezTo>
                <a:lnTo>
                  <a:pt x="0" y="339864"/>
                </a:lnTo>
                <a:cubicBezTo>
                  <a:pt x="0" y="152162"/>
                  <a:pt x="152162" y="0"/>
                  <a:pt x="339864" y="0"/>
                </a:cubicBezTo>
                <a:lnTo>
                  <a:pt x="2326634" y="0"/>
                </a:lnTo>
                <a:cubicBezTo>
                  <a:pt x="2420485" y="1"/>
                  <a:pt x="2505451" y="38041"/>
                  <a:pt x="2566954" y="99544"/>
                </a:cubicBezTo>
                <a:close/>
              </a:path>
            </a:pathLst>
          </a:custGeom>
          <a:gradFill flip="none" rotWithShape="1">
            <a:gsLst>
              <a:gs pos="38000">
                <a:srgbClr val="243168">
                  <a:alpha val="68000"/>
                </a:srgbClr>
              </a:gs>
              <a:gs pos="95000">
                <a:srgbClr val="3352A2">
                  <a:alpha val="52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16AC63A5-AC11-F542-AE9A-E95D98CBFDA9}"/>
              </a:ext>
            </a:extLst>
          </p:cNvPr>
          <p:cNvSpPr>
            <a:spLocks noGrp="1"/>
          </p:cNvSpPr>
          <p:nvPr>
            <p:ph type="title"/>
          </p:nvPr>
        </p:nvSpPr>
        <p:spPr>
          <a:xfrm>
            <a:off x="1010406" y="2193679"/>
            <a:ext cx="4447746" cy="1720465"/>
          </a:xfrm>
        </p:spPr>
        <p:txBody>
          <a:bodyPr anchor="t"/>
          <a:lstStyle>
            <a:lvl1pPr>
              <a:defRPr sz="6000">
                <a:solidFill>
                  <a:schemeClr val="bg1"/>
                </a:solidFill>
              </a:defRPr>
            </a:lvl1pPr>
          </a:lstStyle>
          <a:p>
            <a:r>
              <a:rPr lang="en-US" dirty="0"/>
              <a:t>Click to edit Master title style</a:t>
            </a:r>
            <a:endParaRPr lang="en-MX" dirty="0"/>
          </a:p>
        </p:txBody>
      </p:sp>
      <p:pic>
        <p:nvPicPr>
          <p:cNvPr id="33" name="Picture 32">
            <a:extLst>
              <a:ext uri="{FF2B5EF4-FFF2-40B4-BE49-F238E27FC236}">
                <a16:creationId xmlns:a16="http://schemas.microsoft.com/office/drawing/2014/main" id="{557A3FE1-2968-44C5-BBD2-F61BBCD2FAB4}"/>
              </a:ext>
            </a:extLst>
          </p:cNvPr>
          <p:cNvPicPr>
            <a:picLocks noChangeAspect="1"/>
          </p:cNvPicPr>
          <p:nvPr userDrawn="1"/>
        </p:nvPicPr>
        <p:blipFill>
          <a:blip r:embed="rId4"/>
          <a:stretch>
            <a:fillRect/>
          </a:stretch>
        </p:blipFill>
        <p:spPr>
          <a:xfrm rot="19505645">
            <a:off x="-3355700" y="431464"/>
            <a:ext cx="6022332" cy="3295804"/>
          </a:xfrm>
          <a:prstGeom prst="rect">
            <a:avLst/>
          </a:prstGeom>
        </p:spPr>
      </p:pic>
      <p:pic>
        <p:nvPicPr>
          <p:cNvPr id="34" name="Picture 33">
            <a:extLst>
              <a:ext uri="{FF2B5EF4-FFF2-40B4-BE49-F238E27FC236}">
                <a16:creationId xmlns:a16="http://schemas.microsoft.com/office/drawing/2014/main" id="{2A19C7D7-D606-4C1C-AD44-D8CE42AAAB72}"/>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rot="19505645">
            <a:off x="5285028" y="5983495"/>
            <a:ext cx="5298440" cy="2899644"/>
          </a:xfrm>
          <a:prstGeom prst="rect">
            <a:avLst/>
          </a:prstGeom>
        </p:spPr>
      </p:pic>
      <p:pic>
        <p:nvPicPr>
          <p:cNvPr id="35" name="Graphic 34">
            <a:extLst>
              <a:ext uri="{FF2B5EF4-FFF2-40B4-BE49-F238E27FC236}">
                <a16:creationId xmlns:a16="http://schemas.microsoft.com/office/drawing/2014/main" id="{B7A3B4ED-FEDB-4973-B2F5-FB7DC56E1D1E}"/>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rot="19605971">
            <a:off x="-3740641" y="5847098"/>
            <a:ext cx="6848475" cy="2790825"/>
          </a:xfrm>
          <a:prstGeom prst="rect">
            <a:avLst/>
          </a:prstGeom>
        </p:spPr>
      </p:pic>
      <p:pic>
        <p:nvPicPr>
          <p:cNvPr id="36" name="Picture 35">
            <a:extLst>
              <a:ext uri="{FF2B5EF4-FFF2-40B4-BE49-F238E27FC236}">
                <a16:creationId xmlns:a16="http://schemas.microsoft.com/office/drawing/2014/main" id="{CDF22CAE-8D2D-4D4D-8078-C8BB22560DE4}"/>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rot="19505645">
            <a:off x="3700204" y="5956020"/>
            <a:ext cx="5298440" cy="2899644"/>
          </a:xfrm>
          <a:prstGeom prst="rect">
            <a:avLst/>
          </a:prstGeom>
        </p:spPr>
      </p:pic>
      <p:pic>
        <p:nvPicPr>
          <p:cNvPr id="19" name="Imagen 7">
            <a:extLst>
              <a:ext uri="{FF2B5EF4-FFF2-40B4-BE49-F238E27FC236}">
                <a16:creationId xmlns:a16="http://schemas.microsoft.com/office/drawing/2014/main" id="{C657063A-745C-D445-A2CD-6C2A234EECEA}"/>
              </a:ext>
            </a:extLst>
          </p:cNvPr>
          <p:cNvPicPr>
            <a:picLocks noChangeAspect="1"/>
          </p:cNvPicPr>
          <p:nvPr userDrawn="1"/>
        </p:nvPicPr>
        <p:blipFill rotWithShape="1">
          <a:blip r:embed="rId7" cstate="email">
            <a:extLst>
              <a:ext uri="{28A0092B-C50C-407E-A947-70E740481C1C}">
                <a14:useLocalDpi xmlns:a14="http://schemas.microsoft.com/office/drawing/2010/main"/>
              </a:ext>
            </a:extLst>
          </a:blip>
          <a:srcRect/>
          <a:stretch/>
        </p:blipFill>
        <p:spPr>
          <a:xfrm>
            <a:off x="8785068" y="-41564"/>
            <a:ext cx="3420788" cy="5117591"/>
          </a:xfrm>
          <a:prstGeom prst="rect">
            <a:avLst/>
          </a:prstGeom>
        </p:spPr>
      </p:pic>
    </p:spTree>
    <p:extLst>
      <p:ext uri="{BB962C8B-B14F-4D97-AF65-F5344CB8AC3E}">
        <p14:creationId xmlns:p14="http://schemas.microsoft.com/office/powerpoint/2010/main" val="625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0BD541-785D-5B49-8F8B-2067FD5F8ABB}"/>
              </a:ext>
            </a:extLst>
          </p:cNvPr>
          <p:cNvSpPr>
            <a:spLocks noGrp="1"/>
          </p:cNvSpPr>
          <p:nvPr>
            <p:ph type="title"/>
          </p:nvPr>
        </p:nvSpPr>
        <p:spPr>
          <a:xfrm>
            <a:off x="679622" y="2298013"/>
            <a:ext cx="3498678" cy="2261973"/>
          </a:xfrm>
        </p:spPr>
        <p:txBody>
          <a:bodyPr anchor="t"/>
          <a:lstStyle>
            <a:lvl1pPr>
              <a:defRPr>
                <a:solidFill>
                  <a:srgbClr val="202A5A"/>
                </a:solidFill>
              </a:defRPr>
            </a:lvl1pPr>
          </a:lstStyle>
          <a:p>
            <a:r>
              <a:rPr lang="en-US" dirty="0"/>
              <a:t>Click to edit Master title style</a:t>
            </a:r>
            <a:endParaRPr lang="en-MX" dirty="0"/>
          </a:p>
        </p:txBody>
      </p:sp>
      <p:sp>
        <p:nvSpPr>
          <p:cNvPr id="4" name="Content Placeholder 3">
            <a:extLst>
              <a:ext uri="{FF2B5EF4-FFF2-40B4-BE49-F238E27FC236}">
                <a16:creationId xmlns:a16="http://schemas.microsoft.com/office/drawing/2014/main" id="{AE214C62-15D1-FC42-B7F8-3D63561791CF}"/>
              </a:ext>
            </a:extLst>
          </p:cNvPr>
          <p:cNvSpPr>
            <a:spLocks noGrp="1"/>
          </p:cNvSpPr>
          <p:nvPr>
            <p:ph sz="half" idx="2"/>
          </p:nvPr>
        </p:nvSpPr>
        <p:spPr>
          <a:xfrm>
            <a:off x="4794423" y="1421027"/>
            <a:ext cx="6252518" cy="4349578"/>
          </a:xfrm>
        </p:spPr>
        <p:txBody>
          <a:bodyPr>
            <a:normAutofit/>
          </a:bodyPr>
          <a:lstStyle>
            <a:lvl1pPr>
              <a:defRPr sz="2400"/>
            </a:lvl1pPr>
            <a:lvl2pPr>
              <a:defRPr sz="2400"/>
            </a:lvl2pPr>
            <a:lvl3pPr>
              <a:defRPr sz="2400"/>
            </a:lvl3pPr>
            <a:lvl4pPr>
              <a:defRPr sz="2400"/>
            </a:lvl4pPr>
            <a:lvl5pPr>
              <a:defRPr sz="2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MX" dirty="0"/>
          </a:p>
        </p:txBody>
      </p:sp>
      <p:pic>
        <p:nvPicPr>
          <p:cNvPr id="9" name="Picture 8">
            <a:extLst>
              <a:ext uri="{FF2B5EF4-FFF2-40B4-BE49-F238E27FC236}">
                <a16:creationId xmlns:a16="http://schemas.microsoft.com/office/drawing/2014/main" id="{06815560-2E94-4687-965E-8F4FF0064C47}"/>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rot="19200662">
            <a:off x="-1387186" y="246381"/>
            <a:ext cx="5541096" cy="3534384"/>
          </a:xfrm>
          <a:prstGeom prst="rect">
            <a:avLst/>
          </a:prstGeom>
        </p:spPr>
      </p:pic>
      <p:sp>
        <p:nvSpPr>
          <p:cNvPr id="13" name="Freeform: Shape 12">
            <a:extLst>
              <a:ext uri="{FF2B5EF4-FFF2-40B4-BE49-F238E27FC236}">
                <a16:creationId xmlns:a16="http://schemas.microsoft.com/office/drawing/2014/main" id="{054110EC-7A15-4C39-A237-D473D90ECB92}"/>
              </a:ext>
            </a:extLst>
          </p:cNvPr>
          <p:cNvSpPr/>
          <p:nvPr userDrawn="1"/>
        </p:nvSpPr>
        <p:spPr>
          <a:xfrm rot="18384306">
            <a:off x="-886693" y="47769"/>
            <a:ext cx="2264691" cy="1085596"/>
          </a:xfrm>
          <a:custGeom>
            <a:avLst/>
            <a:gdLst>
              <a:gd name="connsiteX0" fmla="*/ 1465857 w 2264691"/>
              <a:gd name="connsiteY0" fmla="*/ 0 h 1085596"/>
              <a:gd name="connsiteX1" fmla="*/ 2264691 w 2264691"/>
              <a:gd name="connsiteY1" fmla="*/ 1083310 h 1085596"/>
              <a:gd name="connsiteX2" fmla="*/ 2242015 w 2264691"/>
              <a:gd name="connsiteY2" fmla="*/ 1085596 h 1085596"/>
              <a:gd name="connsiteX3" fmla="*/ 0 w 2264691"/>
              <a:gd name="connsiteY3" fmla="*/ 1085595 h 1085596"/>
              <a:gd name="connsiteX4" fmla="*/ 1438076 w 2264691"/>
              <a:gd name="connsiteY4" fmla="*/ 25157 h 10855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4691" h="1085596">
                <a:moveTo>
                  <a:pt x="1465857" y="0"/>
                </a:moveTo>
                <a:lnTo>
                  <a:pt x="2264691" y="1083310"/>
                </a:lnTo>
                <a:lnTo>
                  <a:pt x="2242015" y="1085596"/>
                </a:lnTo>
                <a:lnTo>
                  <a:pt x="0" y="1085595"/>
                </a:lnTo>
                <a:lnTo>
                  <a:pt x="1438076" y="25157"/>
                </a:lnTo>
                <a:close/>
              </a:path>
            </a:pathLst>
          </a:custGeom>
          <a:gradFill>
            <a:gsLst>
              <a:gs pos="38000">
                <a:srgbClr val="20295C"/>
              </a:gs>
              <a:gs pos="95000">
                <a:srgbClr val="403F93"/>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Shape 15">
            <a:extLst>
              <a:ext uri="{FF2B5EF4-FFF2-40B4-BE49-F238E27FC236}">
                <a16:creationId xmlns:a16="http://schemas.microsoft.com/office/drawing/2014/main" id="{73426792-6624-404D-B811-246870173BCA}"/>
              </a:ext>
            </a:extLst>
          </p:cNvPr>
          <p:cNvSpPr/>
          <p:nvPr userDrawn="1"/>
        </p:nvSpPr>
        <p:spPr>
          <a:xfrm rot="18403033">
            <a:off x="-818118" y="662577"/>
            <a:ext cx="2541771" cy="766106"/>
          </a:xfrm>
          <a:custGeom>
            <a:avLst/>
            <a:gdLst>
              <a:gd name="connsiteX0" fmla="*/ 2316962 w 2541771"/>
              <a:gd name="connsiteY0" fmla="*/ 36655 h 766106"/>
              <a:gd name="connsiteX1" fmla="*/ 2533241 w 2541771"/>
              <a:gd name="connsiteY1" fmla="*/ 326635 h 766106"/>
              <a:gd name="connsiteX2" fmla="*/ 2541771 w 2541771"/>
              <a:gd name="connsiteY2" fmla="*/ 383053 h 766106"/>
              <a:gd name="connsiteX3" fmla="*/ 2541770 w 2541771"/>
              <a:gd name="connsiteY3" fmla="*/ 383053 h 766106"/>
              <a:gd name="connsiteX4" fmla="*/ 2158717 w 2541771"/>
              <a:gd name="connsiteY4" fmla="*/ 766106 h 766106"/>
              <a:gd name="connsiteX5" fmla="*/ 0 w 2541771"/>
              <a:gd name="connsiteY5" fmla="*/ 766105 h 766106"/>
              <a:gd name="connsiteX6" fmla="*/ 1027164 w 2541771"/>
              <a:gd name="connsiteY6" fmla="*/ 0 h 766106"/>
              <a:gd name="connsiteX7" fmla="*/ 2158718 w 2541771"/>
              <a:gd name="connsiteY7" fmla="*/ 0 h 766106"/>
              <a:gd name="connsiteX8" fmla="*/ 2254449 w 2541771"/>
              <a:gd name="connsiteY8" fmla="*/ 12060 h 766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41771" h="766106">
                <a:moveTo>
                  <a:pt x="2316962" y="36655"/>
                </a:moveTo>
                <a:lnTo>
                  <a:pt x="2533241" y="326635"/>
                </a:lnTo>
                <a:lnTo>
                  <a:pt x="2541771" y="383053"/>
                </a:lnTo>
                <a:lnTo>
                  <a:pt x="2541770" y="383053"/>
                </a:lnTo>
                <a:cubicBezTo>
                  <a:pt x="2541770" y="594607"/>
                  <a:pt x="2370271" y="766106"/>
                  <a:pt x="2158717" y="766106"/>
                </a:cubicBezTo>
                <a:lnTo>
                  <a:pt x="0" y="766105"/>
                </a:lnTo>
                <a:lnTo>
                  <a:pt x="1027164" y="0"/>
                </a:lnTo>
                <a:lnTo>
                  <a:pt x="2158718" y="0"/>
                </a:lnTo>
                <a:cubicBezTo>
                  <a:pt x="2191773" y="0"/>
                  <a:pt x="2223851" y="4187"/>
                  <a:pt x="2254449" y="12060"/>
                </a:cubicBezTo>
                <a:close/>
              </a:path>
            </a:pathLst>
          </a:custGeom>
          <a:solidFill>
            <a:srgbClr val="3151A2">
              <a:alpha val="6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Shape 21">
            <a:extLst>
              <a:ext uri="{FF2B5EF4-FFF2-40B4-BE49-F238E27FC236}">
                <a16:creationId xmlns:a16="http://schemas.microsoft.com/office/drawing/2014/main" id="{3E963AD8-1BA3-4F92-B66A-009E8975E4FA}"/>
              </a:ext>
            </a:extLst>
          </p:cNvPr>
          <p:cNvSpPr/>
          <p:nvPr userDrawn="1"/>
        </p:nvSpPr>
        <p:spPr>
          <a:xfrm rot="18361316">
            <a:off x="11009114" y="5870541"/>
            <a:ext cx="1965914" cy="935080"/>
          </a:xfrm>
          <a:custGeom>
            <a:avLst/>
            <a:gdLst>
              <a:gd name="connsiteX0" fmla="*/ 1965914 w 1965914"/>
              <a:gd name="connsiteY0" fmla="*/ 0 h 935080"/>
              <a:gd name="connsiteX1" fmla="*/ 679923 w 1965914"/>
              <a:gd name="connsiteY1" fmla="*/ 935080 h 935080"/>
              <a:gd name="connsiteX2" fmla="*/ 0 w 1965914"/>
              <a:gd name="connsiteY2" fmla="*/ 0 h 935080"/>
            </a:gdLst>
            <a:ahLst/>
            <a:cxnLst>
              <a:cxn ang="0">
                <a:pos x="connsiteX0" y="connsiteY0"/>
              </a:cxn>
              <a:cxn ang="0">
                <a:pos x="connsiteX1" y="connsiteY1"/>
              </a:cxn>
              <a:cxn ang="0">
                <a:pos x="connsiteX2" y="connsiteY2"/>
              </a:cxn>
            </a:cxnLst>
            <a:rect l="l" t="t" r="r" b="b"/>
            <a:pathLst>
              <a:path w="1965914" h="935080">
                <a:moveTo>
                  <a:pt x="1965914" y="0"/>
                </a:moveTo>
                <a:lnTo>
                  <a:pt x="679923" y="935080"/>
                </a:lnTo>
                <a:lnTo>
                  <a:pt x="0" y="0"/>
                </a:lnTo>
                <a:close/>
              </a:path>
            </a:pathLst>
          </a:custGeom>
          <a:gradFill>
            <a:gsLst>
              <a:gs pos="28000">
                <a:srgbClr val="212B5C">
                  <a:lumMod val="95000"/>
                </a:srgbClr>
              </a:gs>
              <a:gs pos="90000">
                <a:srgbClr val="3B3C88">
                  <a:alpha val="29000"/>
                </a:srgbClr>
              </a:gs>
            </a:gsLst>
            <a:lin ang="189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17" name="Picture 16">
            <a:extLst>
              <a:ext uri="{FF2B5EF4-FFF2-40B4-BE49-F238E27FC236}">
                <a16:creationId xmlns:a16="http://schemas.microsoft.com/office/drawing/2014/main" id="{051D97A6-E419-4BDF-A0C1-F9F911CF6194}"/>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l="46051"/>
          <a:stretch/>
        </p:blipFill>
        <p:spPr>
          <a:xfrm rot="8534093">
            <a:off x="10354702" y="3935136"/>
            <a:ext cx="2541900" cy="2578530"/>
          </a:xfrm>
          <a:prstGeom prst="rect">
            <a:avLst/>
          </a:prstGeom>
        </p:spPr>
      </p:pic>
    </p:spTree>
    <p:extLst>
      <p:ext uri="{BB962C8B-B14F-4D97-AF65-F5344CB8AC3E}">
        <p14:creationId xmlns:p14="http://schemas.microsoft.com/office/powerpoint/2010/main" val="2410370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2596149-A8C6-0349-A463-7A965D9311D1}"/>
              </a:ext>
            </a:extLst>
          </p:cNvPr>
          <p:cNvSpPr>
            <a:spLocks noGrp="1"/>
          </p:cNvSpPr>
          <p:nvPr>
            <p:ph type="body" idx="1"/>
          </p:nvPr>
        </p:nvSpPr>
        <p:spPr>
          <a:xfrm>
            <a:off x="1013254" y="1681163"/>
            <a:ext cx="498432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9FCCC62E-C5F8-254F-8CD8-40C01EBD9A04}"/>
              </a:ext>
            </a:extLst>
          </p:cNvPr>
          <p:cNvSpPr>
            <a:spLocks noGrp="1"/>
          </p:cNvSpPr>
          <p:nvPr>
            <p:ph sz="half" idx="2"/>
          </p:nvPr>
        </p:nvSpPr>
        <p:spPr>
          <a:xfrm>
            <a:off x="1013254" y="2505075"/>
            <a:ext cx="4984321" cy="3401455"/>
          </a:xfrm>
        </p:spPr>
        <p:txBody>
          <a:bodyPr>
            <a:normAutofit/>
          </a:bodyPr>
          <a:lstStyle>
            <a:lvl1pPr>
              <a:defRPr sz="2400"/>
            </a:lvl1pPr>
            <a:lvl2pPr>
              <a:defRPr sz="2400"/>
            </a:lvl2pPr>
            <a:lvl3pPr>
              <a:defRPr sz="2400"/>
            </a:lvl3pPr>
            <a:lvl4pPr>
              <a:defRPr sz="2400"/>
            </a:lvl4pPr>
            <a:lvl5pPr>
              <a:defRPr sz="2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MX" dirty="0"/>
          </a:p>
        </p:txBody>
      </p:sp>
      <p:sp>
        <p:nvSpPr>
          <p:cNvPr id="12" name="Title 1">
            <a:extLst>
              <a:ext uri="{FF2B5EF4-FFF2-40B4-BE49-F238E27FC236}">
                <a16:creationId xmlns:a16="http://schemas.microsoft.com/office/drawing/2014/main" id="{31F9F774-B83F-C045-BD2E-A23F435EE281}"/>
              </a:ext>
            </a:extLst>
          </p:cNvPr>
          <p:cNvSpPr>
            <a:spLocks noGrp="1"/>
          </p:cNvSpPr>
          <p:nvPr>
            <p:ph type="title"/>
          </p:nvPr>
        </p:nvSpPr>
        <p:spPr>
          <a:xfrm>
            <a:off x="797353" y="690878"/>
            <a:ext cx="10303561" cy="823913"/>
          </a:xfrm>
        </p:spPr>
        <p:txBody>
          <a:bodyPr>
            <a:normAutofit/>
          </a:bodyPr>
          <a:lstStyle>
            <a:lvl1pPr>
              <a:defRPr sz="4000">
                <a:solidFill>
                  <a:srgbClr val="20295A"/>
                </a:solidFill>
              </a:defRPr>
            </a:lvl1pPr>
          </a:lstStyle>
          <a:p>
            <a:r>
              <a:rPr lang="en-US" dirty="0"/>
              <a:t>Click to edit Master title style</a:t>
            </a:r>
            <a:endParaRPr lang="en-MX" dirty="0"/>
          </a:p>
        </p:txBody>
      </p:sp>
      <p:sp>
        <p:nvSpPr>
          <p:cNvPr id="13" name="Text Placeholder 2">
            <a:extLst>
              <a:ext uri="{FF2B5EF4-FFF2-40B4-BE49-F238E27FC236}">
                <a16:creationId xmlns:a16="http://schemas.microsoft.com/office/drawing/2014/main" id="{E91639AD-8150-2D4A-B425-7D7CDA0CC4A6}"/>
              </a:ext>
            </a:extLst>
          </p:cNvPr>
          <p:cNvSpPr>
            <a:spLocks noGrp="1"/>
          </p:cNvSpPr>
          <p:nvPr>
            <p:ph type="body" idx="13"/>
          </p:nvPr>
        </p:nvSpPr>
        <p:spPr>
          <a:xfrm>
            <a:off x="6116594" y="1681163"/>
            <a:ext cx="498432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4" name="Content Placeholder 3">
            <a:extLst>
              <a:ext uri="{FF2B5EF4-FFF2-40B4-BE49-F238E27FC236}">
                <a16:creationId xmlns:a16="http://schemas.microsoft.com/office/drawing/2014/main" id="{1C4B47D7-B514-B34D-AD4E-0C7858A8D787}"/>
              </a:ext>
            </a:extLst>
          </p:cNvPr>
          <p:cNvSpPr>
            <a:spLocks noGrp="1"/>
          </p:cNvSpPr>
          <p:nvPr>
            <p:ph sz="half" idx="14"/>
          </p:nvPr>
        </p:nvSpPr>
        <p:spPr>
          <a:xfrm>
            <a:off x="6116594" y="2505075"/>
            <a:ext cx="4984321" cy="3401455"/>
          </a:xfrm>
        </p:spPr>
        <p:txBody>
          <a:bodyPr>
            <a:normAutofit/>
          </a:bodyPr>
          <a:lstStyle>
            <a:lvl1pPr>
              <a:defRPr sz="2400"/>
            </a:lvl1pPr>
            <a:lvl2pPr>
              <a:defRPr sz="2400"/>
            </a:lvl2pPr>
            <a:lvl3pPr>
              <a:defRPr sz="2400"/>
            </a:lvl3pPr>
            <a:lvl4pPr>
              <a:defRPr sz="2400"/>
            </a:lvl4pPr>
            <a:lvl5pPr>
              <a:defRPr sz="2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MX" dirty="0"/>
          </a:p>
        </p:txBody>
      </p:sp>
      <p:sp>
        <p:nvSpPr>
          <p:cNvPr id="19" name="Freeform: Shape 18">
            <a:extLst>
              <a:ext uri="{FF2B5EF4-FFF2-40B4-BE49-F238E27FC236}">
                <a16:creationId xmlns:a16="http://schemas.microsoft.com/office/drawing/2014/main" id="{F5C9E096-E0FB-4FB1-963F-F90220C73CB3}"/>
              </a:ext>
            </a:extLst>
          </p:cNvPr>
          <p:cNvSpPr/>
          <p:nvPr userDrawn="1"/>
        </p:nvSpPr>
        <p:spPr>
          <a:xfrm rot="18528337">
            <a:off x="10327349" y="5648601"/>
            <a:ext cx="2591171" cy="1070280"/>
          </a:xfrm>
          <a:custGeom>
            <a:avLst/>
            <a:gdLst>
              <a:gd name="connsiteX0" fmla="*/ 2591171 w 2591171"/>
              <a:gd name="connsiteY0" fmla="*/ 223503 h 1070280"/>
              <a:gd name="connsiteX1" fmla="*/ 1538204 w 2591171"/>
              <a:gd name="connsiteY1" fmla="*/ 1070280 h 1070280"/>
              <a:gd name="connsiteX2" fmla="*/ 860700 w 2591171"/>
              <a:gd name="connsiteY2" fmla="*/ 1070279 h 1070280"/>
              <a:gd name="connsiteX3" fmla="*/ 0 w 2591171"/>
              <a:gd name="connsiteY3" fmla="*/ 0 h 1070280"/>
              <a:gd name="connsiteX4" fmla="*/ 2158193 w 2591171"/>
              <a:gd name="connsiteY4" fmla="*/ 0 h 1070280"/>
              <a:gd name="connsiteX5" fmla="*/ 2518009 w 2591171"/>
              <a:gd name="connsiteY5" fmla="*/ 139019 h 1070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91171" h="1070280">
                <a:moveTo>
                  <a:pt x="2591171" y="223503"/>
                </a:moveTo>
                <a:lnTo>
                  <a:pt x="1538204" y="1070280"/>
                </a:lnTo>
                <a:lnTo>
                  <a:pt x="860700" y="1070279"/>
                </a:lnTo>
                <a:lnTo>
                  <a:pt x="0" y="0"/>
                </a:lnTo>
                <a:lnTo>
                  <a:pt x="2158193" y="0"/>
                </a:lnTo>
                <a:cubicBezTo>
                  <a:pt x="2296732" y="0"/>
                  <a:pt x="2422975" y="52644"/>
                  <a:pt x="2518009" y="139019"/>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Freeform: Shape 10">
            <a:extLst>
              <a:ext uri="{FF2B5EF4-FFF2-40B4-BE49-F238E27FC236}">
                <a16:creationId xmlns:a16="http://schemas.microsoft.com/office/drawing/2014/main" id="{5E98FAFD-223B-4C11-B080-1124E20B7643}"/>
              </a:ext>
            </a:extLst>
          </p:cNvPr>
          <p:cNvSpPr/>
          <p:nvPr userDrawn="1"/>
        </p:nvSpPr>
        <p:spPr>
          <a:xfrm rot="18528337">
            <a:off x="10069357" y="6011002"/>
            <a:ext cx="1872709" cy="628520"/>
          </a:xfrm>
          <a:custGeom>
            <a:avLst/>
            <a:gdLst>
              <a:gd name="connsiteX0" fmla="*/ 1819038 w 1872709"/>
              <a:gd name="connsiteY0" fmla="*/ 138554 h 628520"/>
              <a:gd name="connsiteX1" fmla="*/ 1872709 w 1872709"/>
              <a:gd name="connsiteY1" fmla="*/ 314260 h 628520"/>
              <a:gd name="connsiteX2" fmla="*/ 1558449 w 1872709"/>
              <a:gd name="connsiteY2" fmla="*/ 628520 h 628520"/>
              <a:gd name="connsiteX3" fmla="*/ 505444 w 1872709"/>
              <a:gd name="connsiteY3" fmla="*/ 628520 h 628520"/>
              <a:gd name="connsiteX4" fmla="*/ 0 w 1872709"/>
              <a:gd name="connsiteY4" fmla="*/ 0 h 628520"/>
              <a:gd name="connsiteX5" fmla="*/ 1558449 w 1872709"/>
              <a:gd name="connsiteY5" fmla="*/ 0 h 628520"/>
              <a:gd name="connsiteX6" fmla="*/ 1819038 w 1872709"/>
              <a:gd name="connsiteY6" fmla="*/ 138554 h 628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72709" h="628520">
                <a:moveTo>
                  <a:pt x="1819038" y="138554"/>
                </a:moveTo>
                <a:cubicBezTo>
                  <a:pt x="1852923" y="188710"/>
                  <a:pt x="1872709" y="249175"/>
                  <a:pt x="1872709" y="314260"/>
                </a:cubicBezTo>
                <a:cubicBezTo>
                  <a:pt x="1872709" y="487821"/>
                  <a:pt x="1732010" y="628520"/>
                  <a:pt x="1558449" y="628520"/>
                </a:cubicBezTo>
                <a:lnTo>
                  <a:pt x="505444" y="628520"/>
                </a:lnTo>
                <a:lnTo>
                  <a:pt x="0" y="0"/>
                </a:lnTo>
                <a:lnTo>
                  <a:pt x="1558449" y="0"/>
                </a:lnTo>
                <a:cubicBezTo>
                  <a:pt x="1666924" y="-1"/>
                  <a:pt x="1762564" y="54960"/>
                  <a:pt x="1819038" y="138554"/>
                </a:cubicBezTo>
                <a:close/>
              </a:path>
            </a:pathLst>
          </a:custGeom>
          <a:solidFill>
            <a:srgbClr val="3151A2">
              <a:alpha val="6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8" name="Picture 17">
            <a:extLst>
              <a:ext uri="{FF2B5EF4-FFF2-40B4-BE49-F238E27FC236}">
                <a16:creationId xmlns:a16="http://schemas.microsoft.com/office/drawing/2014/main" id="{E1A41243-EC81-4C9B-A2D3-3280736DB2D5}"/>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rot="19505645">
            <a:off x="-3154692" y="6150462"/>
            <a:ext cx="5298440" cy="2899644"/>
          </a:xfrm>
          <a:prstGeom prst="rect">
            <a:avLst/>
          </a:prstGeom>
        </p:spPr>
      </p:pic>
    </p:spTree>
    <p:extLst>
      <p:ext uri="{BB962C8B-B14F-4D97-AF65-F5344CB8AC3E}">
        <p14:creationId xmlns:p14="http://schemas.microsoft.com/office/powerpoint/2010/main" val="3627802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821F3D44-9C71-4B59-9B6E-E5BA7207F82A}"/>
              </a:ext>
            </a:extLst>
          </p:cNvPr>
          <p:cNvSpPr>
            <a:spLocks noGrp="1"/>
          </p:cNvSpPr>
          <p:nvPr>
            <p:ph type="title"/>
          </p:nvPr>
        </p:nvSpPr>
        <p:spPr>
          <a:xfrm>
            <a:off x="810054" y="666750"/>
            <a:ext cx="7140146" cy="1156659"/>
          </a:xfrm>
        </p:spPr>
        <p:txBody>
          <a:bodyPr>
            <a:normAutofit/>
          </a:bodyPr>
          <a:lstStyle>
            <a:lvl1pPr>
              <a:defRPr sz="4400">
                <a:solidFill>
                  <a:srgbClr val="202A5A"/>
                </a:solidFill>
              </a:defRPr>
            </a:lvl1pPr>
          </a:lstStyle>
          <a:p>
            <a:r>
              <a:rPr lang="en-US" dirty="0"/>
              <a:t>Click to edit Master title style</a:t>
            </a:r>
            <a:endParaRPr lang="en-MX" dirty="0"/>
          </a:p>
        </p:txBody>
      </p:sp>
      <p:sp>
        <p:nvSpPr>
          <p:cNvPr id="16" name="Freeform: Shape 15">
            <a:extLst>
              <a:ext uri="{FF2B5EF4-FFF2-40B4-BE49-F238E27FC236}">
                <a16:creationId xmlns:a16="http://schemas.microsoft.com/office/drawing/2014/main" id="{118AFCA9-EB61-4437-871E-51227E5D52F6}"/>
              </a:ext>
            </a:extLst>
          </p:cNvPr>
          <p:cNvSpPr/>
          <p:nvPr userDrawn="1"/>
        </p:nvSpPr>
        <p:spPr>
          <a:xfrm rot="18394541">
            <a:off x="-423457" y="-88950"/>
            <a:ext cx="1595595" cy="914400"/>
          </a:xfrm>
          <a:custGeom>
            <a:avLst/>
            <a:gdLst>
              <a:gd name="connsiteX0" fmla="*/ 917104 w 1595595"/>
              <a:gd name="connsiteY0" fmla="*/ 0 h 914400"/>
              <a:gd name="connsiteX1" fmla="*/ 1595595 w 1595595"/>
              <a:gd name="connsiteY1" fmla="*/ 914400 h 914400"/>
              <a:gd name="connsiteX2" fmla="*/ 437452 w 1595595"/>
              <a:gd name="connsiteY2" fmla="*/ 914400 h 914400"/>
              <a:gd name="connsiteX3" fmla="*/ 16181 w 1595595"/>
              <a:gd name="connsiteY3" fmla="*/ 635163 h 914400"/>
              <a:gd name="connsiteX4" fmla="*/ 0 w 1595595"/>
              <a:gd name="connsiteY4" fmla="*/ 583035 h 914400"/>
              <a:gd name="connsiteX5" fmla="*/ 785754 w 1595595"/>
              <a:gd name="connsiteY5" fmla="*/ 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95595" h="914400">
                <a:moveTo>
                  <a:pt x="917104" y="0"/>
                </a:moveTo>
                <a:lnTo>
                  <a:pt x="1595595" y="914400"/>
                </a:lnTo>
                <a:lnTo>
                  <a:pt x="437452" y="914400"/>
                </a:lnTo>
                <a:cubicBezTo>
                  <a:pt x="248073" y="914400"/>
                  <a:pt x="85588" y="799259"/>
                  <a:pt x="16181" y="635163"/>
                </a:cubicBezTo>
                <a:lnTo>
                  <a:pt x="0" y="583035"/>
                </a:lnTo>
                <a:lnTo>
                  <a:pt x="785754" y="0"/>
                </a:lnTo>
                <a:close/>
              </a:path>
            </a:pathLst>
          </a:custGeom>
          <a:solidFill>
            <a:srgbClr val="005E5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B2BEBDD7-4B62-43B1-8CEB-FDC4A24F92E7}"/>
              </a:ext>
            </a:extLst>
          </p:cNvPr>
          <p:cNvSpPr/>
          <p:nvPr userDrawn="1"/>
        </p:nvSpPr>
        <p:spPr>
          <a:xfrm rot="18394541">
            <a:off x="607289" y="-111353"/>
            <a:ext cx="830250" cy="557342"/>
          </a:xfrm>
          <a:custGeom>
            <a:avLst/>
            <a:gdLst>
              <a:gd name="connsiteX0" fmla="*/ 416698 w 830250"/>
              <a:gd name="connsiteY0" fmla="*/ 0 h 557342"/>
              <a:gd name="connsiteX1" fmla="*/ 830250 w 830250"/>
              <a:gd name="connsiteY1" fmla="*/ 557342 h 557342"/>
              <a:gd name="connsiteX2" fmla="*/ 278671 w 830250"/>
              <a:gd name="connsiteY2" fmla="*/ 557342 h 557342"/>
              <a:gd name="connsiteX3" fmla="*/ 0 w 830250"/>
              <a:gd name="connsiteY3" fmla="*/ 278671 h 557342"/>
              <a:gd name="connsiteX4" fmla="*/ 278671 w 830250"/>
              <a:gd name="connsiteY4" fmla="*/ 0 h 5573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0250" h="557342">
                <a:moveTo>
                  <a:pt x="416698" y="0"/>
                </a:moveTo>
                <a:lnTo>
                  <a:pt x="830250" y="557342"/>
                </a:lnTo>
                <a:lnTo>
                  <a:pt x="278671" y="557342"/>
                </a:lnTo>
                <a:cubicBezTo>
                  <a:pt x="124765" y="557342"/>
                  <a:pt x="0" y="432577"/>
                  <a:pt x="0" y="278671"/>
                </a:cubicBezTo>
                <a:cubicBezTo>
                  <a:pt x="0" y="124765"/>
                  <a:pt x="124765" y="0"/>
                  <a:pt x="278671" y="0"/>
                </a:cubicBezTo>
                <a:close/>
              </a:path>
            </a:pathLst>
          </a:custGeom>
          <a:gradFill>
            <a:gsLst>
              <a:gs pos="28000">
                <a:srgbClr val="133A61">
                  <a:alpha val="70000"/>
                </a:srgbClr>
              </a:gs>
              <a:gs pos="90000">
                <a:srgbClr val="185588">
                  <a:alpha val="14000"/>
                </a:srgbClr>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Shape 12">
            <a:extLst>
              <a:ext uri="{FF2B5EF4-FFF2-40B4-BE49-F238E27FC236}">
                <a16:creationId xmlns:a16="http://schemas.microsoft.com/office/drawing/2014/main" id="{5D39F3AC-3810-4EF0-99BD-C4581D5BEB27}"/>
              </a:ext>
            </a:extLst>
          </p:cNvPr>
          <p:cNvSpPr/>
          <p:nvPr userDrawn="1"/>
        </p:nvSpPr>
        <p:spPr>
          <a:xfrm rot="18361316">
            <a:off x="10036677" y="5621900"/>
            <a:ext cx="2145712" cy="1788676"/>
          </a:xfrm>
          <a:custGeom>
            <a:avLst/>
            <a:gdLst>
              <a:gd name="connsiteX0" fmla="*/ 1992527 w 2145712"/>
              <a:gd name="connsiteY0" fmla="*/ 395458 h 1788676"/>
              <a:gd name="connsiteX1" fmla="*/ 2145712 w 2145712"/>
              <a:gd name="connsiteY1" fmla="*/ 896951 h 1788676"/>
              <a:gd name="connsiteX2" fmla="*/ 1429528 w 2145712"/>
              <a:gd name="connsiteY2" fmla="*/ 1775680 h 1788676"/>
              <a:gd name="connsiteX3" fmla="*/ 1300596 w 2145712"/>
              <a:gd name="connsiteY3" fmla="*/ 1788676 h 1788676"/>
              <a:gd name="connsiteX4" fmla="*/ 0 w 2145712"/>
              <a:gd name="connsiteY4" fmla="*/ 0 h 1788676"/>
              <a:gd name="connsiteX5" fmla="*/ 1248761 w 2145712"/>
              <a:gd name="connsiteY5" fmla="*/ 0 h 1788676"/>
              <a:gd name="connsiteX6" fmla="*/ 1992527 w 2145712"/>
              <a:gd name="connsiteY6" fmla="*/ 395458 h 1788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45712" h="1788676">
                <a:moveTo>
                  <a:pt x="1992527" y="395458"/>
                </a:moveTo>
                <a:cubicBezTo>
                  <a:pt x="2089240" y="538612"/>
                  <a:pt x="2145712" y="711187"/>
                  <a:pt x="2145712" y="896951"/>
                </a:cubicBezTo>
                <a:cubicBezTo>
                  <a:pt x="2145711" y="1330401"/>
                  <a:pt x="1838254" y="1692042"/>
                  <a:pt x="1429528" y="1775680"/>
                </a:cubicBezTo>
                <a:lnTo>
                  <a:pt x="1300596" y="1788676"/>
                </a:lnTo>
                <a:lnTo>
                  <a:pt x="0" y="0"/>
                </a:lnTo>
                <a:lnTo>
                  <a:pt x="1248761" y="0"/>
                </a:lnTo>
                <a:cubicBezTo>
                  <a:pt x="1558368" y="0"/>
                  <a:pt x="1831338" y="156867"/>
                  <a:pt x="1992527" y="395458"/>
                </a:cubicBezTo>
                <a:close/>
              </a:path>
            </a:pathLst>
          </a:custGeom>
          <a:gradFill>
            <a:gsLst>
              <a:gs pos="28000">
                <a:srgbClr val="212B5C"/>
              </a:gs>
              <a:gs pos="90000">
                <a:srgbClr val="3B3C88">
                  <a:alpha val="29000"/>
                </a:srgbClr>
              </a:gs>
            </a:gsLst>
            <a:lin ang="189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2" name="Picture 11">
            <a:extLst>
              <a:ext uri="{FF2B5EF4-FFF2-40B4-BE49-F238E27FC236}">
                <a16:creationId xmlns:a16="http://schemas.microsoft.com/office/drawing/2014/main" id="{B8045D10-6D6A-47E5-9406-2596791B1DE9}"/>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58415"/>
          <a:stretch/>
        </p:blipFill>
        <p:spPr>
          <a:xfrm rot="19303587">
            <a:off x="-323022" y="5203043"/>
            <a:ext cx="1959327" cy="2578530"/>
          </a:xfrm>
          <a:prstGeom prst="rect">
            <a:avLst/>
          </a:prstGeom>
        </p:spPr>
      </p:pic>
    </p:spTree>
    <p:extLst>
      <p:ext uri="{BB962C8B-B14F-4D97-AF65-F5344CB8AC3E}">
        <p14:creationId xmlns:p14="http://schemas.microsoft.com/office/powerpoint/2010/main" val="949131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C8400F6-6D32-4119-B101-9E5CE7A133D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155"/>
          <a:stretch/>
        </p:blipFill>
        <p:spPr>
          <a:xfrm>
            <a:off x="-19050" y="-14158"/>
            <a:ext cx="12273712" cy="6884857"/>
          </a:xfrm>
          <a:prstGeom prst="rect">
            <a:avLst/>
          </a:prstGeom>
        </p:spPr>
      </p:pic>
      <p:pic>
        <p:nvPicPr>
          <p:cNvPr id="15" name="Imagen 11">
            <a:extLst>
              <a:ext uri="{FF2B5EF4-FFF2-40B4-BE49-F238E27FC236}">
                <a16:creationId xmlns:a16="http://schemas.microsoft.com/office/drawing/2014/main" id="{FA0E5212-52A0-EB4F-8EC9-92643BAC5579}"/>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rot="10800000" flipH="1">
            <a:off x="9572689" y="-26856"/>
            <a:ext cx="2694673" cy="6884856"/>
          </a:xfrm>
          <a:prstGeom prst="rect">
            <a:avLst/>
          </a:prstGeom>
        </p:spPr>
      </p:pic>
      <p:sp>
        <p:nvSpPr>
          <p:cNvPr id="16" name="Rectangle 15">
            <a:extLst>
              <a:ext uri="{FF2B5EF4-FFF2-40B4-BE49-F238E27FC236}">
                <a16:creationId xmlns:a16="http://schemas.microsoft.com/office/drawing/2014/main" id="{5DAAEE93-6E70-44A9-BAB8-7C280A8DC4B5}"/>
              </a:ext>
            </a:extLst>
          </p:cNvPr>
          <p:cNvSpPr/>
          <p:nvPr userDrawn="1"/>
        </p:nvSpPr>
        <p:spPr>
          <a:xfrm>
            <a:off x="-44450" y="-12700"/>
            <a:ext cx="12299112" cy="6896098"/>
          </a:xfrm>
          <a:prstGeom prst="rect">
            <a:avLst/>
          </a:prstGeom>
          <a:gradFill>
            <a:gsLst>
              <a:gs pos="40000">
                <a:srgbClr val="005E52">
                  <a:alpha val="8000"/>
                </a:srgbClr>
              </a:gs>
              <a:gs pos="98000">
                <a:srgbClr val="005E52"/>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7" name="Picture 16">
            <a:extLst>
              <a:ext uri="{FF2B5EF4-FFF2-40B4-BE49-F238E27FC236}">
                <a16:creationId xmlns:a16="http://schemas.microsoft.com/office/drawing/2014/main" id="{557A3FE1-2968-44C5-BBD2-F61BBCD2FAB4}"/>
              </a:ext>
            </a:extLst>
          </p:cNvPr>
          <p:cNvPicPr>
            <a:picLocks noChangeAspect="1"/>
          </p:cNvPicPr>
          <p:nvPr userDrawn="1"/>
        </p:nvPicPr>
        <p:blipFill>
          <a:blip r:embed="rId4"/>
          <a:stretch>
            <a:fillRect/>
          </a:stretch>
        </p:blipFill>
        <p:spPr>
          <a:xfrm rot="19198681">
            <a:off x="-3084735" y="-981155"/>
            <a:ext cx="6022332" cy="3295804"/>
          </a:xfrm>
          <a:prstGeom prst="rect">
            <a:avLst/>
          </a:prstGeom>
        </p:spPr>
      </p:pic>
      <p:sp>
        <p:nvSpPr>
          <p:cNvPr id="11" name="Freeform: Shape 10">
            <a:extLst>
              <a:ext uri="{FF2B5EF4-FFF2-40B4-BE49-F238E27FC236}">
                <a16:creationId xmlns:a16="http://schemas.microsoft.com/office/drawing/2014/main" id="{F8DD2130-6CF8-4986-96DA-4F3F059D1B6D}"/>
              </a:ext>
            </a:extLst>
          </p:cNvPr>
          <p:cNvSpPr/>
          <p:nvPr userDrawn="1"/>
        </p:nvSpPr>
        <p:spPr>
          <a:xfrm rot="18394541">
            <a:off x="-90880" y="-88101"/>
            <a:ext cx="1632970" cy="914400"/>
          </a:xfrm>
          <a:custGeom>
            <a:avLst/>
            <a:gdLst>
              <a:gd name="connsiteX0" fmla="*/ 954479 w 1632970"/>
              <a:gd name="connsiteY0" fmla="*/ 0 h 914400"/>
              <a:gd name="connsiteX1" fmla="*/ 1632970 w 1632970"/>
              <a:gd name="connsiteY1" fmla="*/ 914400 h 914400"/>
              <a:gd name="connsiteX2" fmla="*/ 457200 w 1632970"/>
              <a:gd name="connsiteY2" fmla="*/ 914400 h 914400"/>
              <a:gd name="connsiteX3" fmla="*/ 0 w 1632970"/>
              <a:gd name="connsiteY3" fmla="*/ 457200 h 914400"/>
              <a:gd name="connsiteX4" fmla="*/ 457200 w 1632970"/>
              <a:gd name="connsiteY4" fmla="*/ 0 h 914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2970" h="914400">
                <a:moveTo>
                  <a:pt x="954479" y="0"/>
                </a:moveTo>
                <a:lnTo>
                  <a:pt x="1632970" y="914400"/>
                </a:lnTo>
                <a:lnTo>
                  <a:pt x="457200" y="914400"/>
                </a:lnTo>
                <a:cubicBezTo>
                  <a:pt x="204695" y="914400"/>
                  <a:pt x="0" y="709705"/>
                  <a:pt x="0" y="457200"/>
                </a:cubicBezTo>
                <a:cubicBezTo>
                  <a:pt x="0" y="204695"/>
                  <a:pt x="204695" y="0"/>
                  <a:pt x="457200" y="0"/>
                </a:cubicBezTo>
                <a:close/>
              </a:path>
            </a:pathLst>
          </a:custGeom>
          <a:solidFill>
            <a:srgbClr val="005E5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E3E729C6-5253-4A5D-B55B-424A357D2521}"/>
              </a:ext>
            </a:extLst>
          </p:cNvPr>
          <p:cNvSpPr/>
          <p:nvPr userDrawn="1"/>
        </p:nvSpPr>
        <p:spPr>
          <a:xfrm rot="18394541">
            <a:off x="959186" y="-111355"/>
            <a:ext cx="830250" cy="557342"/>
          </a:xfrm>
          <a:custGeom>
            <a:avLst/>
            <a:gdLst>
              <a:gd name="connsiteX0" fmla="*/ 416698 w 830250"/>
              <a:gd name="connsiteY0" fmla="*/ 0 h 557342"/>
              <a:gd name="connsiteX1" fmla="*/ 830250 w 830250"/>
              <a:gd name="connsiteY1" fmla="*/ 557342 h 557342"/>
              <a:gd name="connsiteX2" fmla="*/ 278671 w 830250"/>
              <a:gd name="connsiteY2" fmla="*/ 557342 h 557342"/>
              <a:gd name="connsiteX3" fmla="*/ 0 w 830250"/>
              <a:gd name="connsiteY3" fmla="*/ 278671 h 557342"/>
              <a:gd name="connsiteX4" fmla="*/ 278671 w 830250"/>
              <a:gd name="connsiteY4" fmla="*/ 0 h 5573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0250" h="557342">
                <a:moveTo>
                  <a:pt x="416698" y="0"/>
                </a:moveTo>
                <a:lnTo>
                  <a:pt x="830250" y="557342"/>
                </a:lnTo>
                <a:lnTo>
                  <a:pt x="278671" y="557342"/>
                </a:lnTo>
                <a:cubicBezTo>
                  <a:pt x="124765" y="557342"/>
                  <a:pt x="0" y="432577"/>
                  <a:pt x="0" y="278671"/>
                </a:cubicBezTo>
                <a:cubicBezTo>
                  <a:pt x="0" y="124765"/>
                  <a:pt x="124765" y="0"/>
                  <a:pt x="278671" y="0"/>
                </a:cubicBezTo>
                <a:close/>
              </a:path>
            </a:pathLst>
          </a:custGeom>
          <a:gradFill>
            <a:gsLst>
              <a:gs pos="28000">
                <a:srgbClr val="133A61">
                  <a:alpha val="70000"/>
                </a:srgbClr>
              </a:gs>
              <a:gs pos="90000">
                <a:srgbClr val="185588">
                  <a:alpha val="14000"/>
                </a:srgbClr>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CA91483D-FEC3-42D7-A4FF-12627A4DBE18}"/>
              </a:ext>
            </a:extLst>
          </p:cNvPr>
          <p:cNvSpPr/>
          <p:nvPr userDrawn="1"/>
        </p:nvSpPr>
        <p:spPr>
          <a:xfrm rot="18361316">
            <a:off x="9742138" y="5639854"/>
            <a:ext cx="2145712" cy="1791192"/>
          </a:xfrm>
          <a:custGeom>
            <a:avLst/>
            <a:gdLst>
              <a:gd name="connsiteX0" fmla="*/ 1992527 w 2145712"/>
              <a:gd name="connsiteY0" fmla="*/ 395458 h 1791192"/>
              <a:gd name="connsiteX1" fmla="*/ 2145712 w 2145712"/>
              <a:gd name="connsiteY1" fmla="*/ 896951 h 1791192"/>
              <a:gd name="connsiteX2" fmla="*/ 1340469 w 2145712"/>
              <a:gd name="connsiteY2" fmla="*/ 1789272 h 1791192"/>
              <a:gd name="connsiteX3" fmla="*/ 1302425 w 2145712"/>
              <a:gd name="connsiteY3" fmla="*/ 1791192 h 1791192"/>
              <a:gd name="connsiteX4" fmla="*/ 0 w 2145712"/>
              <a:gd name="connsiteY4" fmla="*/ 0 h 1791192"/>
              <a:gd name="connsiteX5" fmla="*/ 1248761 w 2145712"/>
              <a:gd name="connsiteY5" fmla="*/ 0 h 1791192"/>
              <a:gd name="connsiteX6" fmla="*/ 1992527 w 2145712"/>
              <a:gd name="connsiteY6" fmla="*/ 395458 h 1791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45712" h="1791192">
                <a:moveTo>
                  <a:pt x="1992527" y="395458"/>
                </a:moveTo>
                <a:cubicBezTo>
                  <a:pt x="2089240" y="538612"/>
                  <a:pt x="2145712" y="711186"/>
                  <a:pt x="2145712" y="896951"/>
                </a:cubicBezTo>
                <a:cubicBezTo>
                  <a:pt x="2145712" y="1361362"/>
                  <a:pt x="1792762" y="1743339"/>
                  <a:pt x="1340469" y="1789272"/>
                </a:cubicBezTo>
                <a:lnTo>
                  <a:pt x="1302425" y="1791192"/>
                </a:lnTo>
                <a:lnTo>
                  <a:pt x="0" y="0"/>
                </a:lnTo>
                <a:lnTo>
                  <a:pt x="1248761" y="0"/>
                </a:lnTo>
                <a:cubicBezTo>
                  <a:pt x="1558368" y="0"/>
                  <a:pt x="1831338" y="156867"/>
                  <a:pt x="1992527" y="395458"/>
                </a:cubicBezTo>
                <a:close/>
              </a:path>
            </a:pathLst>
          </a:custGeom>
          <a:gradFill>
            <a:gsLst>
              <a:gs pos="28000">
                <a:srgbClr val="212B5C"/>
              </a:gs>
              <a:gs pos="90000">
                <a:srgbClr val="3B3C88">
                  <a:alpha val="29000"/>
                </a:srgbClr>
              </a:gs>
            </a:gsLst>
            <a:lin ang="189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630315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6F4FF0-82FD-184A-9D74-A692867987DA}"/>
              </a:ext>
            </a:extLst>
          </p:cNvPr>
          <p:cNvSpPr>
            <a:spLocks noGrp="1"/>
          </p:cNvSpPr>
          <p:nvPr>
            <p:ph type="title"/>
          </p:nvPr>
        </p:nvSpPr>
        <p:spPr>
          <a:xfrm>
            <a:off x="839788" y="987424"/>
            <a:ext cx="3932237" cy="1069975"/>
          </a:xfrm>
        </p:spPr>
        <p:txBody>
          <a:bodyPr anchor="b"/>
          <a:lstStyle>
            <a:lvl1pPr>
              <a:defRPr sz="3200">
                <a:solidFill>
                  <a:srgbClr val="202A5A"/>
                </a:solidFill>
              </a:defRPr>
            </a:lvl1pPr>
          </a:lstStyle>
          <a:p>
            <a:r>
              <a:rPr lang="en-US" dirty="0"/>
              <a:t>Click to edit Master title style</a:t>
            </a:r>
            <a:endParaRPr lang="en-MX" dirty="0"/>
          </a:p>
        </p:txBody>
      </p:sp>
      <p:sp>
        <p:nvSpPr>
          <p:cNvPr id="3" name="Content Placeholder 2">
            <a:extLst>
              <a:ext uri="{FF2B5EF4-FFF2-40B4-BE49-F238E27FC236}">
                <a16:creationId xmlns:a16="http://schemas.microsoft.com/office/drawing/2014/main" id="{617ED8F5-6E3F-8247-AC5E-CF8B904CFD4E}"/>
              </a:ext>
            </a:extLst>
          </p:cNvPr>
          <p:cNvSpPr>
            <a:spLocks noGrp="1"/>
          </p:cNvSpPr>
          <p:nvPr>
            <p:ph idx="1"/>
          </p:nvPr>
        </p:nvSpPr>
        <p:spPr>
          <a:xfrm>
            <a:off x="5183188" y="987425"/>
            <a:ext cx="6172200" cy="4873625"/>
          </a:xfrm>
        </p:spPr>
        <p:txBody>
          <a:bodyPr>
            <a:normAutofit/>
          </a:bodyPr>
          <a:lstStyle>
            <a:lvl1pPr>
              <a:defRPr sz="2400"/>
            </a:lvl1pPr>
            <a:lvl2pPr>
              <a:defRPr sz="2400"/>
            </a:lvl2pPr>
            <a:lvl3pPr>
              <a:defRPr sz="2400"/>
            </a:lvl3pPr>
            <a:lvl4pPr>
              <a:defRPr sz="2400"/>
            </a:lvl4pPr>
            <a:lvl5pPr>
              <a:defRPr sz="24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MX" dirty="0"/>
          </a:p>
        </p:txBody>
      </p:sp>
      <p:sp>
        <p:nvSpPr>
          <p:cNvPr id="4" name="Text Placeholder 3">
            <a:extLst>
              <a:ext uri="{FF2B5EF4-FFF2-40B4-BE49-F238E27FC236}">
                <a16:creationId xmlns:a16="http://schemas.microsoft.com/office/drawing/2014/main" id="{BFD5E6C0-31F2-FF4C-8E94-F8E6FE7B5D0D}"/>
              </a:ext>
            </a:extLst>
          </p:cNvPr>
          <p:cNvSpPr>
            <a:spLocks noGrp="1"/>
          </p:cNvSpPr>
          <p:nvPr>
            <p:ph type="body" sz="half" idx="2"/>
          </p:nvPr>
        </p:nvSpPr>
        <p:spPr>
          <a:xfrm>
            <a:off x="839788" y="2335426"/>
            <a:ext cx="3932237" cy="3533561"/>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25" name="Freeform: Shape 24">
            <a:extLst>
              <a:ext uri="{FF2B5EF4-FFF2-40B4-BE49-F238E27FC236}">
                <a16:creationId xmlns:a16="http://schemas.microsoft.com/office/drawing/2014/main" id="{3AA2D734-8C45-459C-BE68-682DB8257466}"/>
              </a:ext>
            </a:extLst>
          </p:cNvPr>
          <p:cNvSpPr/>
          <p:nvPr userDrawn="1"/>
        </p:nvSpPr>
        <p:spPr>
          <a:xfrm rot="18457691">
            <a:off x="10207085" y="-550246"/>
            <a:ext cx="1878624" cy="1860439"/>
          </a:xfrm>
          <a:custGeom>
            <a:avLst/>
            <a:gdLst>
              <a:gd name="connsiteX0" fmla="*/ 701989 w 1878624"/>
              <a:gd name="connsiteY0" fmla="*/ 0 h 1860439"/>
              <a:gd name="connsiteX1" fmla="*/ 1878624 w 1878624"/>
              <a:gd name="connsiteY1" fmla="*/ 1526339 h 1860439"/>
              <a:gd name="connsiteX2" fmla="*/ 1445228 w 1878624"/>
              <a:gd name="connsiteY2" fmla="*/ 1860439 h 1860439"/>
              <a:gd name="connsiteX3" fmla="*/ 946777 w 1878624"/>
              <a:gd name="connsiteY3" fmla="*/ 1860438 h 1860439"/>
              <a:gd name="connsiteX4" fmla="*/ 0 w 1878624"/>
              <a:gd name="connsiteY4" fmla="*/ 913661 h 1860439"/>
              <a:gd name="connsiteX5" fmla="*/ 0 w 1878624"/>
              <a:gd name="connsiteY5" fmla="*/ 913662 h 1860439"/>
              <a:gd name="connsiteX6" fmla="*/ 665235 w 1878624"/>
              <a:gd name="connsiteY6" fmla="*/ 9450 h 1860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78624" h="1860439">
                <a:moveTo>
                  <a:pt x="701989" y="0"/>
                </a:moveTo>
                <a:lnTo>
                  <a:pt x="1878624" y="1526339"/>
                </a:lnTo>
                <a:lnTo>
                  <a:pt x="1445228" y="1860439"/>
                </a:lnTo>
                <a:lnTo>
                  <a:pt x="946777" y="1860438"/>
                </a:lnTo>
                <a:cubicBezTo>
                  <a:pt x="423887" y="1860438"/>
                  <a:pt x="0" y="1436551"/>
                  <a:pt x="0" y="913661"/>
                </a:cubicBezTo>
                <a:lnTo>
                  <a:pt x="0" y="913662"/>
                </a:lnTo>
                <a:cubicBezTo>
                  <a:pt x="0" y="488814"/>
                  <a:pt x="279832" y="129323"/>
                  <a:pt x="665235" y="9450"/>
                </a:cubicBezTo>
                <a:close/>
              </a:path>
            </a:pathLst>
          </a:custGeom>
          <a:gradFill flip="none" rotWithShape="1">
            <a:gsLst>
              <a:gs pos="38000">
                <a:srgbClr val="023E36">
                  <a:lumMod val="100000"/>
                </a:srgbClr>
              </a:gs>
              <a:gs pos="95000">
                <a:srgbClr val="035C50"/>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Freeform: Shape 22">
            <a:extLst>
              <a:ext uri="{FF2B5EF4-FFF2-40B4-BE49-F238E27FC236}">
                <a16:creationId xmlns:a16="http://schemas.microsoft.com/office/drawing/2014/main" id="{A910BC6D-C81A-4CC3-A7C1-3549DA3E4821}"/>
              </a:ext>
            </a:extLst>
          </p:cNvPr>
          <p:cNvSpPr/>
          <p:nvPr userDrawn="1"/>
        </p:nvSpPr>
        <p:spPr>
          <a:xfrm rot="18457691">
            <a:off x="11340229" y="669231"/>
            <a:ext cx="1272800" cy="437311"/>
          </a:xfrm>
          <a:custGeom>
            <a:avLst/>
            <a:gdLst>
              <a:gd name="connsiteX0" fmla="*/ 0 w 1272800"/>
              <a:gd name="connsiteY0" fmla="*/ 218655 h 437311"/>
              <a:gd name="connsiteX1" fmla="*/ 0 w 1272800"/>
              <a:gd name="connsiteY1" fmla="*/ 218656 h 437311"/>
              <a:gd name="connsiteX2" fmla="*/ 0 w 1272800"/>
              <a:gd name="connsiteY2" fmla="*/ 218656 h 437311"/>
              <a:gd name="connsiteX3" fmla="*/ 1272800 w 1272800"/>
              <a:gd name="connsiteY3" fmla="*/ 0 h 437311"/>
              <a:gd name="connsiteX4" fmla="*/ 705517 w 1272800"/>
              <a:gd name="connsiteY4" fmla="*/ 437311 h 437311"/>
              <a:gd name="connsiteX5" fmla="*/ 218656 w 1272800"/>
              <a:gd name="connsiteY5" fmla="*/ 437311 h 437311"/>
              <a:gd name="connsiteX6" fmla="*/ 17183 w 1272800"/>
              <a:gd name="connsiteY6" fmla="*/ 303766 h 437311"/>
              <a:gd name="connsiteX7" fmla="*/ 0 w 1272800"/>
              <a:gd name="connsiteY7" fmla="*/ 218656 h 437311"/>
              <a:gd name="connsiteX8" fmla="*/ 4442 w 1272800"/>
              <a:gd name="connsiteY8" fmla="*/ 174590 h 437311"/>
              <a:gd name="connsiteX9" fmla="*/ 218656 w 1272800"/>
              <a:gd name="connsiteY9" fmla="*/ 0 h 437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2800" h="437311">
                <a:moveTo>
                  <a:pt x="0" y="218655"/>
                </a:moveTo>
                <a:lnTo>
                  <a:pt x="0" y="218656"/>
                </a:lnTo>
                <a:lnTo>
                  <a:pt x="0" y="218656"/>
                </a:lnTo>
                <a:close/>
                <a:moveTo>
                  <a:pt x="1272800" y="0"/>
                </a:moveTo>
                <a:lnTo>
                  <a:pt x="705517" y="437311"/>
                </a:lnTo>
                <a:lnTo>
                  <a:pt x="218656" y="437311"/>
                </a:lnTo>
                <a:cubicBezTo>
                  <a:pt x="128086" y="437311"/>
                  <a:pt x="50377" y="382245"/>
                  <a:pt x="17183" y="303766"/>
                </a:cubicBezTo>
                <a:lnTo>
                  <a:pt x="0" y="218656"/>
                </a:lnTo>
                <a:lnTo>
                  <a:pt x="4442" y="174590"/>
                </a:lnTo>
                <a:cubicBezTo>
                  <a:pt x="24831" y="74952"/>
                  <a:pt x="112991" y="0"/>
                  <a:pt x="218656" y="0"/>
                </a:cubicBezTo>
                <a:close/>
              </a:path>
            </a:pathLst>
          </a:custGeom>
          <a:gradFill>
            <a:gsLst>
              <a:gs pos="38000">
                <a:srgbClr val="243168">
                  <a:lumMod val="94000"/>
                </a:srgbClr>
              </a:gs>
              <a:gs pos="95000">
                <a:srgbClr val="3351A1">
                  <a:alpha val="61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Shape 18">
            <a:extLst>
              <a:ext uri="{FF2B5EF4-FFF2-40B4-BE49-F238E27FC236}">
                <a16:creationId xmlns:a16="http://schemas.microsoft.com/office/drawing/2014/main" id="{90AA6FB5-BA8C-4611-802E-96EEB8EB3E5B}"/>
              </a:ext>
            </a:extLst>
          </p:cNvPr>
          <p:cNvSpPr/>
          <p:nvPr userDrawn="1"/>
        </p:nvSpPr>
        <p:spPr>
          <a:xfrm rot="18457691">
            <a:off x="-47392" y="5729006"/>
            <a:ext cx="1585976" cy="1466274"/>
          </a:xfrm>
          <a:custGeom>
            <a:avLst/>
            <a:gdLst>
              <a:gd name="connsiteX0" fmla="*/ 1407198 w 1585976"/>
              <a:gd name="connsiteY0" fmla="*/ 253353 h 1466274"/>
              <a:gd name="connsiteX1" fmla="*/ 1460767 w 1585976"/>
              <a:gd name="connsiteY1" fmla="*/ 323233 h 1466274"/>
              <a:gd name="connsiteX2" fmla="*/ 1585976 w 1585976"/>
              <a:gd name="connsiteY2" fmla="*/ 733137 h 1466274"/>
              <a:gd name="connsiteX3" fmla="*/ 852839 w 1585976"/>
              <a:gd name="connsiteY3" fmla="*/ 1466274 h 1466274"/>
              <a:gd name="connsiteX4" fmla="*/ 829996 w 1585976"/>
              <a:gd name="connsiteY4" fmla="*/ 1466274 h 1466274"/>
              <a:gd name="connsiteX5" fmla="*/ 0 w 1585976"/>
              <a:gd name="connsiteY5" fmla="*/ 389598 h 1466274"/>
              <a:gd name="connsiteX6" fmla="*/ 505389 w 1585976"/>
              <a:gd name="connsiteY6" fmla="*/ 0 h 1466274"/>
              <a:gd name="connsiteX7" fmla="*/ 852839 w 1585976"/>
              <a:gd name="connsiteY7" fmla="*/ 0 h 1466274"/>
              <a:gd name="connsiteX8" fmla="*/ 1407198 w 1585976"/>
              <a:gd name="connsiteY8" fmla="*/ 253353 h 1466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85976" h="1466274">
                <a:moveTo>
                  <a:pt x="1407198" y="253353"/>
                </a:moveTo>
                <a:cubicBezTo>
                  <a:pt x="1426402" y="275523"/>
                  <a:pt x="1444298" y="298856"/>
                  <a:pt x="1460767" y="323233"/>
                </a:cubicBezTo>
                <a:cubicBezTo>
                  <a:pt x="1539818" y="440243"/>
                  <a:pt x="1585976" y="581300"/>
                  <a:pt x="1585976" y="733137"/>
                </a:cubicBezTo>
                <a:cubicBezTo>
                  <a:pt x="1585976" y="1138037"/>
                  <a:pt x="1257739" y="1466274"/>
                  <a:pt x="852839" y="1466274"/>
                </a:cubicBezTo>
                <a:lnTo>
                  <a:pt x="829996" y="1466274"/>
                </a:lnTo>
                <a:lnTo>
                  <a:pt x="0" y="389598"/>
                </a:lnTo>
                <a:lnTo>
                  <a:pt x="505389" y="0"/>
                </a:lnTo>
                <a:lnTo>
                  <a:pt x="852839" y="0"/>
                </a:lnTo>
                <a:cubicBezTo>
                  <a:pt x="1074268" y="0"/>
                  <a:pt x="1272771" y="98166"/>
                  <a:pt x="1407198" y="253353"/>
                </a:cubicBezTo>
                <a:close/>
              </a:path>
            </a:pathLst>
          </a:custGeom>
          <a:solidFill>
            <a:srgbClr val="20295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7C8E2CB8-E565-4438-8CC3-096AD5B2248A}"/>
              </a:ext>
            </a:extLst>
          </p:cNvPr>
          <p:cNvSpPr/>
          <p:nvPr userDrawn="1"/>
        </p:nvSpPr>
        <p:spPr>
          <a:xfrm rot="18457691">
            <a:off x="-640767" y="5583419"/>
            <a:ext cx="1912110" cy="650986"/>
          </a:xfrm>
          <a:custGeom>
            <a:avLst/>
            <a:gdLst>
              <a:gd name="connsiteX0" fmla="*/ 1856521 w 1912110"/>
              <a:gd name="connsiteY0" fmla="*/ 143507 h 650986"/>
              <a:gd name="connsiteX1" fmla="*/ 1912110 w 1912110"/>
              <a:gd name="connsiteY1" fmla="*/ 325493 h 650986"/>
              <a:gd name="connsiteX2" fmla="*/ 1912109 w 1912110"/>
              <a:gd name="connsiteY2" fmla="*/ 325493 h 650986"/>
              <a:gd name="connsiteX3" fmla="*/ 1586616 w 1912110"/>
              <a:gd name="connsiteY3" fmla="*/ 650986 h 650986"/>
              <a:gd name="connsiteX4" fmla="*/ 0 w 1912110"/>
              <a:gd name="connsiteY4" fmla="*/ 650986 h 650986"/>
              <a:gd name="connsiteX5" fmla="*/ 844462 w 1912110"/>
              <a:gd name="connsiteY5" fmla="*/ 0 h 650986"/>
              <a:gd name="connsiteX6" fmla="*/ 1586617 w 1912110"/>
              <a:gd name="connsiteY6" fmla="*/ 0 h 650986"/>
              <a:gd name="connsiteX7" fmla="*/ 1856521 w 1912110"/>
              <a:gd name="connsiteY7" fmla="*/ 143507 h 650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12110" h="650986">
                <a:moveTo>
                  <a:pt x="1856521" y="143507"/>
                </a:moveTo>
                <a:cubicBezTo>
                  <a:pt x="1891617" y="195456"/>
                  <a:pt x="1912110" y="258081"/>
                  <a:pt x="1912110" y="325493"/>
                </a:cubicBezTo>
                <a:lnTo>
                  <a:pt x="1912109" y="325493"/>
                </a:lnTo>
                <a:cubicBezTo>
                  <a:pt x="1912109" y="505258"/>
                  <a:pt x="1766381" y="650986"/>
                  <a:pt x="1586616" y="650986"/>
                </a:cubicBezTo>
                <a:lnTo>
                  <a:pt x="0" y="650986"/>
                </a:lnTo>
                <a:lnTo>
                  <a:pt x="844462" y="0"/>
                </a:lnTo>
                <a:lnTo>
                  <a:pt x="1586617" y="0"/>
                </a:lnTo>
                <a:cubicBezTo>
                  <a:pt x="1698970" y="0"/>
                  <a:pt x="1798027" y="56925"/>
                  <a:pt x="1856521" y="143507"/>
                </a:cubicBezTo>
                <a:close/>
              </a:path>
            </a:pathLst>
          </a:custGeom>
          <a:gradFill>
            <a:gsLst>
              <a:gs pos="38000">
                <a:srgbClr val="023E36">
                  <a:lumMod val="100000"/>
                </a:srgbClr>
              </a:gs>
              <a:gs pos="95000">
                <a:srgbClr val="035C50">
                  <a:alpha val="32000"/>
                </a:srgb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Rectangle: Rounded Corners 13">
            <a:extLst>
              <a:ext uri="{FF2B5EF4-FFF2-40B4-BE49-F238E27FC236}">
                <a16:creationId xmlns:a16="http://schemas.microsoft.com/office/drawing/2014/main" id="{693ECB07-8219-43E1-91A3-DCCB0D0222F4}"/>
              </a:ext>
            </a:extLst>
          </p:cNvPr>
          <p:cNvSpPr/>
          <p:nvPr userDrawn="1"/>
        </p:nvSpPr>
        <p:spPr>
          <a:xfrm rot="18457691">
            <a:off x="10697790" y="980643"/>
            <a:ext cx="1492831" cy="329994"/>
          </a:xfrm>
          <a:prstGeom prst="roundRect">
            <a:avLst>
              <a:gd name="adj" fmla="val 50000"/>
            </a:avLst>
          </a:prstGeom>
          <a:solidFill>
            <a:srgbClr val="8C346F">
              <a:alpha val="5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Graphic 14">
            <a:extLst>
              <a:ext uri="{FF2B5EF4-FFF2-40B4-BE49-F238E27FC236}">
                <a16:creationId xmlns:a16="http://schemas.microsoft.com/office/drawing/2014/main" id="{53C83B54-1586-4D82-B0AD-96050171D2F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9360630">
            <a:off x="-4393400" y="7369177"/>
            <a:ext cx="6848475" cy="2790825"/>
          </a:xfrm>
          <a:prstGeom prst="rect">
            <a:avLst/>
          </a:prstGeom>
        </p:spPr>
      </p:pic>
    </p:spTree>
    <p:extLst>
      <p:ext uri="{BB962C8B-B14F-4D97-AF65-F5344CB8AC3E}">
        <p14:creationId xmlns:p14="http://schemas.microsoft.com/office/powerpoint/2010/main" val="1435559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2.sv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6.sv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5.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4.svg"/><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EBE8568-CD1A-F449-A9A1-EF3C276D45D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endParaRPr lang="en-MX" dirty="0"/>
          </a:p>
        </p:txBody>
      </p:sp>
      <p:sp>
        <p:nvSpPr>
          <p:cNvPr id="3" name="Text Placeholder 2">
            <a:extLst>
              <a:ext uri="{FF2B5EF4-FFF2-40B4-BE49-F238E27FC236}">
                <a16:creationId xmlns:a16="http://schemas.microsoft.com/office/drawing/2014/main" id="{F9E427DC-F353-C64D-B7B4-7875E1E5BA2C}"/>
              </a:ext>
            </a:extLst>
          </p:cNvPr>
          <p:cNvSpPr>
            <a:spLocks noGrp="1"/>
          </p:cNvSpPr>
          <p:nvPr>
            <p:ph type="body" idx="1"/>
          </p:nvPr>
        </p:nvSpPr>
        <p:spPr>
          <a:xfrm>
            <a:off x="838200" y="1825625"/>
            <a:ext cx="10515600" cy="3899314"/>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MX" dirty="0"/>
          </a:p>
        </p:txBody>
      </p:sp>
      <p:grpSp>
        <p:nvGrpSpPr>
          <p:cNvPr id="18" name="Group 17"/>
          <p:cNvGrpSpPr/>
          <p:nvPr userDrawn="1"/>
        </p:nvGrpSpPr>
        <p:grpSpPr>
          <a:xfrm>
            <a:off x="216284" y="-744199"/>
            <a:ext cx="12456304" cy="500943"/>
            <a:chOff x="272026" y="-789645"/>
            <a:chExt cx="12456304" cy="500943"/>
          </a:xfrm>
        </p:grpSpPr>
        <p:grpSp>
          <p:nvGrpSpPr>
            <p:cNvPr id="15" name="Group 14"/>
            <p:cNvGrpSpPr/>
            <p:nvPr userDrawn="1"/>
          </p:nvGrpSpPr>
          <p:grpSpPr>
            <a:xfrm>
              <a:off x="2431029" y="-789645"/>
              <a:ext cx="10297301" cy="500943"/>
              <a:chOff x="990600" y="-952979"/>
              <a:chExt cx="10297301" cy="500943"/>
            </a:xfrm>
          </p:grpSpPr>
          <p:pic>
            <p:nvPicPr>
              <p:cNvPr id="4" name="Graphic 14">
                <a:extLst>
                  <a:ext uri="{FF2B5EF4-FFF2-40B4-BE49-F238E27FC236}">
                    <a16:creationId xmlns:a16="http://schemas.microsoft.com/office/drawing/2014/main" id="{DCD960C7-E9C7-4F2A-AA5F-634ECC6F5209}"/>
                  </a:ext>
                </a:extLst>
              </p:cNvPr>
              <p:cNvPicPr>
                <a:picLocks noChangeAspect="1"/>
              </p:cNvPicPr>
              <p:nvPr userDrawn="1"/>
            </p:nvPicPr>
            <p:blipFill>
              <a:blip r:embed="rId20" cstate="email">
                <a:extLst>
                  <a:ext uri="{28A0092B-C50C-407E-A947-70E740481C1C}">
                    <a14:useLocalDpi xmlns:a14="http://schemas.microsoft.com/office/drawing/2010/main"/>
                  </a:ext>
                  <a:ext uri="{96DAC541-7B7A-43D3-8B79-37D633B846F1}">
                    <asvg:svgBlip xmlns:asvg="http://schemas.microsoft.com/office/drawing/2016/SVG/main" r:embed="rId21"/>
                  </a:ext>
                </a:extLst>
              </a:blip>
              <a:stretch>
                <a:fillRect/>
              </a:stretch>
            </p:blipFill>
            <p:spPr>
              <a:xfrm>
                <a:off x="990600" y="-952979"/>
                <a:ext cx="3574914" cy="500943"/>
              </a:xfrm>
              <a:prstGeom prst="rect">
                <a:avLst/>
              </a:prstGeom>
            </p:spPr>
          </p:pic>
          <p:pic>
            <p:nvPicPr>
              <p:cNvPr id="5" name="Graphic 15">
                <a:extLst>
                  <a:ext uri="{FF2B5EF4-FFF2-40B4-BE49-F238E27FC236}">
                    <a16:creationId xmlns:a16="http://schemas.microsoft.com/office/drawing/2014/main" id="{C34EB81F-732D-4C4E-8FA5-07539FFCAC2D}"/>
                  </a:ext>
                </a:extLst>
              </p:cNvPr>
              <p:cNvPicPr>
                <a:picLocks noChangeAspect="1"/>
              </p:cNvPicPr>
              <p:nvPr userDrawn="1"/>
            </p:nvPicPr>
            <p:blipFill>
              <a:blip r:embed="rId22">
                <a:extLst>
                  <a:ext uri="{96DAC541-7B7A-43D3-8B79-37D633B846F1}">
                    <asvg:svgBlip xmlns:asvg="http://schemas.microsoft.com/office/drawing/2016/SVG/main" r:embed="rId23"/>
                  </a:ext>
                </a:extLst>
              </a:blip>
              <a:stretch>
                <a:fillRect/>
              </a:stretch>
            </p:blipFill>
            <p:spPr>
              <a:xfrm>
                <a:off x="8497076" y="-952979"/>
                <a:ext cx="2790825" cy="495300"/>
              </a:xfrm>
              <a:prstGeom prst="rect">
                <a:avLst/>
              </a:prstGeom>
            </p:spPr>
          </p:pic>
          <p:cxnSp>
            <p:nvCxnSpPr>
              <p:cNvPr id="11" name="Straight Connector 10"/>
              <p:cNvCxnSpPr/>
              <p:nvPr userDrawn="1"/>
            </p:nvCxnSpPr>
            <p:spPr>
              <a:xfrm>
                <a:off x="4833256" y="-872458"/>
                <a:ext cx="0" cy="334257"/>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userDrawn="1"/>
            </p:nvCxnSpPr>
            <p:spPr>
              <a:xfrm>
                <a:off x="8202385" y="-872459"/>
                <a:ext cx="0" cy="334257"/>
              </a:xfrm>
              <a:prstGeom prst="line">
                <a:avLst/>
              </a:prstGeom>
            </p:spPr>
            <p:style>
              <a:lnRef idx="1">
                <a:schemeClr val="accent1"/>
              </a:lnRef>
              <a:fillRef idx="0">
                <a:schemeClr val="accent1"/>
              </a:fillRef>
              <a:effectRef idx="0">
                <a:schemeClr val="accent1"/>
              </a:effectRef>
              <a:fontRef idx="minor">
                <a:schemeClr val="tx1"/>
              </a:fontRef>
            </p:style>
          </p:cxnSp>
        </p:grpSp>
        <p:sp>
          <p:nvSpPr>
            <p:cNvPr id="16" name="TextBox 15"/>
            <p:cNvSpPr txBox="1"/>
            <p:nvPr userDrawn="1"/>
          </p:nvSpPr>
          <p:spPr>
            <a:xfrm>
              <a:off x="272026" y="-744199"/>
              <a:ext cx="1860959" cy="369332"/>
            </a:xfrm>
            <a:prstGeom prst="rect">
              <a:avLst/>
            </a:prstGeom>
            <a:noFill/>
          </p:spPr>
          <p:txBody>
            <a:bodyPr wrap="none" rtlCol="0">
              <a:spAutoFit/>
            </a:bodyPr>
            <a:lstStyle/>
            <a:p>
              <a:r>
                <a:rPr lang="en-US" dirty="0">
                  <a:solidFill>
                    <a:srgbClr val="666666"/>
                  </a:solidFill>
                  <a:latin typeface="+mj-lt"/>
                </a:rPr>
                <a:t>PALETA DE COLOR</a:t>
              </a:r>
            </a:p>
          </p:txBody>
        </p:sp>
        <p:cxnSp>
          <p:nvCxnSpPr>
            <p:cNvPr id="17" name="Straight Connector 16"/>
            <p:cNvCxnSpPr/>
            <p:nvPr userDrawn="1"/>
          </p:nvCxnSpPr>
          <p:spPr>
            <a:xfrm>
              <a:off x="2250306" y="-709126"/>
              <a:ext cx="0" cy="334257"/>
            </a:xfrm>
            <a:prstGeom prst="line">
              <a:avLst/>
            </a:prstGeom>
          </p:spPr>
          <p:style>
            <a:lnRef idx="1">
              <a:schemeClr val="accent1"/>
            </a:lnRef>
            <a:fillRef idx="0">
              <a:schemeClr val="accent1"/>
            </a:fillRef>
            <a:effectRef idx="0">
              <a:schemeClr val="accent1"/>
            </a:effectRef>
            <a:fontRef idx="minor">
              <a:schemeClr val="tx1"/>
            </a:fontRef>
          </p:style>
        </p:cxnSp>
      </p:grpSp>
      <p:pic>
        <p:nvPicPr>
          <p:cNvPr id="7" name="Graphic 6">
            <a:extLst>
              <a:ext uri="{FF2B5EF4-FFF2-40B4-BE49-F238E27FC236}">
                <a16:creationId xmlns:a16="http://schemas.microsoft.com/office/drawing/2014/main" id="{2B40009F-7E37-434D-8736-213AA7F62491}"/>
              </a:ext>
            </a:extLst>
          </p:cNvPr>
          <p:cNvPicPr>
            <a:picLocks noChangeAspect="1"/>
          </p:cNvPicPr>
          <p:nvPr userDrawn="1"/>
        </p:nvPicPr>
        <p:blipFill>
          <a:blip r:embed="rId24" cstate="email">
            <a:extLst>
              <a:ext uri="{28A0092B-C50C-407E-A947-70E740481C1C}">
                <a14:useLocalDpi xmlns:a14="http://schemas.microsoft.com/office/drawing/2010/main"/>
              </a:ext>
              <a:ext uri="{96DAC541-7B7A-43D3-8B79-37D633B846F1}">
                <asvg:svgBlip xmlns:asvg="http://schemas.microsoft.com/office/drawing/2016/SVG/main" r:embed="rId25"/>
              </a:ext>
            </a:extLst>
          </a:blip>
          <a:stretch>
            <a:fillRect/>
          </a:stretch>
        </p:blipFill>
        <p:spPr>
          <a:xfrm>
            <a:off x="6600488" y="-750562"/>
            <a:ext cx="2716976" cy="500942"/>
          </a:xfrm>
          <a:prstGeom prst="rect">
            <a:avLst/>
          </a:prstGeom>
        </p:spPr>
      </p:pic>
    </p:spTree>
    <p:extLst>
      <p:ext uri="{BB962C8B-B14F-4D97-AF65-F5344CB8AC3E}">
        <p14:creationId xmlns:p14="http://schemas.microsoft.com/office/powerpoint/2010/main" val="2667473909"/>
      </p:ext>
    </p:extLst>
  </p:cSld>
  <p:clrMap bg1="lt1" tx1="dk1" bg2="lt2" tx2="dk2" accent1="accent1" accent2="accent2" accent3="accent3" accent4="accent4" accent5="accent5" accent6="accent6" hlink="hlink" folHlink="folHlink"/>
  <p:sldLayoutIdLst>
    <p:sldLayoutId id="2147483670" r:id="rId1"/>
    <p:sldLayoutId id="2147483650" r:id="rId2"/>
    <p:sldLayoutId id="2147483660" r:id="rId3"/>
    <p:sldLayoutId id="2147483669" r:id="rId4"/>
    <p:sldLayoutId id="2147483652" r:id="rId5"/>
    <p:sldLayoutId id="2147483653" r:id="rId6"/>
    <p:sldLayoutId id="2147483654" r:id="rId7"/>
    <p:sldLayoutId id="2147483671" r:id="rId8"/>
    <p:sldLayoutId id="2147483656" r:id="rId9"/>
    <p:sldLayoutId id="2147483657" r:id="rId10"/>
    <p:sldLayoutId id="2147483658" r:id="rId11"/>
    <p:sldLayoutId id="2147483661" r:id="rId12"/>
    <p:sldLayoutId id="2147483662" r:id="rId13"/>
    <p:sldLayoutId id="2147483664" r:id="rId14"/>
    <p:sldLayoutId id="2147483665" r:id="rId15"/>
    <p:sldLayoutId id="2147483666" r:id="rId16"/>
    <p:sldLayoutId id="2147483663" r:id="rId17"/>
    <p:sldLayoutId id="2147483659" r:id="rId1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400" b="1" kern="1200">
          <a:solidFill>
            <a:srgbClr val="202A5A"/>
          </a:solidFill>
          <a:latin typeface="Calibri" panose="020F0502020204030204" pitchFamily="34" charset="0"/>
          <a:ea typeface="+mj-ea"/>
          <a:cs typeface="Calibri" panose="020F0502020204030204" pitchFamily="34" charset="0"/>
        </a:defRPr>
      </a:lvl1pPr>
    </p:titleStyle>
    <p:bodyStyle>
      <a:lvl1pPr marL="228600" indent="-228600" algn="l" defTabSz="914400" rtl="0" eaLnBrk="1" latinLnBrk="0" hangingPunct="1">
        <a:lnSpc>
          <a:spcPct val="90000"/>
        </a:lnSpc>
        <a:spcBef>
          <a:spcPts val="1000"/>
        </a:spcBef>
        <a:buClr>
          <a:srgbClr val="202A5A"/>
        </a:buClr>
        <a:buFont typeface="Arial" panose="020B0604020202020204" pitchFamily="34" charset="0"/>
        <a:buChar char="•"/>
        <a:defRPr sz="2800" kern="1200">
          <a:solidFill>
            <a:schemeClr val="tx1"/>
          </a:solidFill>
          <a:latin typeface="Calibri" panose="020F0502020204030204" pitchFamily="34" charset="0"/>
          <a:ea typeface="+mn-ea"/>
          <a:cs typeface="Calibri" panose="020F0502020204030204" pitchFamily="34" charset="0"/>
        </a:defRPr>
      </a:lvl1pPr>
      <a:lvl2pPr marL="685800" indent="-228600" algn="l" defTabSz="914400" rtl="0" eaLnBrk="1" latinLnBrk="0" hangingPunct="1">
        <a:lnSpc>
          <a:spcPct val="90000"/>
        </a:lnSpc>
        <a:spcBef>
          <a:spcPts val="500"/>
        </a:spcBef>
        <a:buClr>
          <a:srgbClr val="202A5A"/>
        </a:buClr>
        <a:buFont typeface="Arial" panose="020B0604020202020204" pitchFamily="34" charset="0"/>
        <a:buChar char="•"/>
        <a:defRPr sz="2400" kern="1200">
          <a:solidFill>
            <a:schemeClr val="tx1"/>
          </a:solidFill>
          <a:latin typeface="Calibri" panose="020F0502020204030204" pitchFamily="34" charset="0"/>
          <a:ea typeface="+mn-ea"/>
          <a:cs typeface="Calibri" panose="020F0502020204030204" pitchFamily="34" charset="0"/>
        </a:defRPr>
      </a:lvl2pPr>
      <a:lvl3pPr marL="1143000" indent="-228600" algn="l" defTabSz="914400" rtl="0" eaLnBrk="1" latinLnBrk="0" hangingPunct="1">
        <a:lnSpc>
          <a:spcPct val="90000"/>
        </a:lnSpc>
        <a:spcBef>
          <a:spcPts val="500"/>
        </a:spcBef>
        <a:buClr>
          <a:srgbClr val="202A5A"/>
        </a:buClr>
        <a:buFont typeface="Arial" panose="020B0604020202020204" pitchFamily="34" charset="0"/>
        <a:buChar char="•"/>
        <a:defRPr sz="2000" kern="1200">
          <a:solidFill>
            <a:schemeClr val="tx1"/>
          </a:solidFill>
          <a:latin typeface="Calibri" panose="020F0502020204030204" pitchFamily="34" charset="0"/>
          <a:ea typeface="+mn-ea"/>
          <a:cs typeface="Calibri" panose="020F0502020204030204" pitchFamily="34" charset="0"/>
        </a:defRPr>
      </a:lvl3pPr>
      <a:lvl4pPr marL="1600200" indent="-228600" algn="l" defTabSz="914400" rtl="0" eaLnBrk="1" latinLnBrk="0" hangingPunct="1">
        <a:lnSpc>
          <a:spcPct val="90000"/>
        </a:lnSpc>
        <a:spcBef>
          <a:spcPts val="500"/>
        </a:spcBef>
        <a:buClr>
          <a:srgbClr val="202A5A"/>
        </a:buClr>
        <a:buFont typeface="Arial" panose="020B0604020202020204" pitchFamily="34" charset="0"/>
        <a:buChar char="•"/>
        <a:defRPr sz="1800" kern="1200">
          <a:solidFill>
            <a:schemeClr val="tx1"/>
          </a:solidFill>
          <a:latin typeface="Calibri" panose="020F0502020204030204" pitchFamily="34" charset="0"/>
          <a:ea typeface="+mn-ea"/>
          <a:cs typeface="Calibri" panose="020F0502020204030204" pitchFamily="34" charset="0"/>
        </a:defRPr>
      </a:lvl4pPr>
      <a:lvl5pPr marL="2057400" indent="-228600" algn="l" defTabSz="914400" rtl="0" eaLnBrk="1" latinLnBrk="0" hangingPunct="1">
        <a:lnSpc>
          <a:spcPct val="90000"/>
        </a:lnSpc>
        <a:spcBef>
          <a:spcPts val="500"/>
        </a:spcBef>
        <a:buClr>
          <a:srgbClr val="202A5A"/>
        </a:buClr>
        <a:buFont typeface="Arial" panose="020B0604020202020204" pitchFamily="34" charset="0"/>
        <a:buChar char="•"/>
        <a:defRPr sz="1800" kern="1200">
          <a:solidFill>
            <a:schemeClr val="tx1"/>
          </a:solidFill>
          <a:latin typeface="Calibri" panose="020F0502020204030204" pitchFamily="34" charset="0"/>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3" Type="http://schemas.openxmlformats.org/officeDocument/2006/relationships/hyperlink" Target="https://www.astronomer.io/blog/machine-learning-pipeline-orchestration/" TargetMode="External"/><Relationship Id="rId2" Type="http://schemas.openxmlformats.org/officeDocument/2006/relationships/hyperlink" Target="https://neptune.ai/blog/ml-model-packaging" TargetMode="External"/><Relationship Id="rId1" Type="http://schemas.openxmlformats.org/officeDocument/2006/relationships/slideLayout" Target="../slideLayouts/slideLayout2.xml"/><Relationship Id="rId5" Type="http://schemas.openxmlformats.org/officeDocument/2006/relationships/hyperlink" Target="https://dagshub.com/blog/best-machine-learning-workflow-and-pipeline-orchestration-tools/" TargetMode="External"/><Relationship Id="rId4" Type="http://schemas.openxmlformats.org/officeDocument/2006/relationships/hyperlink" Target="https://towardsdatascience.com/machine-learning-orchestration-vs-mlops-d4cfe3b7bec" TargetMode="Externa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F97BA7-FEE9-5D40-8054-8A0BE10E1A87}"/>
              </a:ext>
            </a:extLst>
          </p:cNvPr>
          <p:cNvSpPr>
            <a:spLocks noGrp="1"/>
          </p:cNvSpPr>
          <p:nvPr>
            <p:ph type="ctrTitle"/>
          </p:nvPr>
        </p:nvSpPr>
        <p:spPr/>
        <p:txBody>
          <a:bodyPr/>
          <a:lstStyle/>
          <a:p>
            <a:pPr>
              <a:lnSpc>
                <a:spcPct val="70000"/>
              </a:lnSpc>
            </a:pPr>
            <a:r>
              <a:rPr lang="en-US" sz="4800" dirty="0"/>
              <a:t>3.1 Orchestration and Deployment</a:t>
            </a:r>
            <a:endParaRPr lang="en-MX" sz="4800" dirty="0"/>
          </a:p>
        </p:txBody>
      </p:sp>
      <p:sp>
        <p:nvSpPr>
          <p:cNvPr id="5" name="Subtitle 4"/>
          <p:cNvSpPr>
            <a:spLocks noGrp="1"/>
          </p:cNvSpPr>
          <p:nvPr>
            <p:ph type="subTitle" idx="1"/>
          </p:nvPr>
        </p:nvSpPr>
        <p:spPr>
          <a:xfrm>
            <a:off x="5818176" y="4609367"/>
            <a:ext cx="6064151" cy="576687"/>
          </a:xfrm>
        </p:spPr>
        <p:txBody>
          <a:bodyPr/>
          <a:lstStyle/>
          <a:p>
            <a:r>
              <a:rPr lang="en-US" dirty="0"/>
              <a:t>MNA</a:t>
            </a:r>
          </a:p>
        </p:txBody>
      </p:sp>
      <p:sp>
        <p:nvSpPr>
          <p:cNvPr id="4" name="TextBox 3"/>
          <p:cNvSpPr txBox="1"/>
          <p:nvPr/>
        </p:nvSpPr>
        <p:spPr>
          <a:xfrm>
            <a:off x="5818177" y="4201468"/>
            <a:ext cx="5742491" cy="492443"/>
          </a:xfrm>
          <a:prstGeom prst="rect">
            <a:avLst/>
          </a:prstGeom>
          <a:noFill/>
        </p:spPr>
        <p:txBody>
          <a:bodyPr wrap="square" rtlCol="0">
            <a:spAutoFit/>
          </a:bodyPr>
          <a:lstStyle/>
          <a:p>
            <a:r>
              <a:rPr lang="en-US" sz="2600" spc="0" dirty="0">
                <a:solidFill>
                  <a:schemeClr val="bg1"/>
                </a:solidFill>
              </a:rPr>
              <a:t>POSGRAD</a:t>
            </a:r>
            <a:endParaRPr lang="en-US" sz="2600" b="0" spc="0" dirty="0">
              <a:solidFill>
                <a:schemeClr val="bg1"/>
              </a:solidFill>
            </a:endParaRPr>
          </a:p>
        </p:txBody>
      </p:sp>
      <p:sp>
        <p:nvSpPr>
          <p:cNvPr id="8" name="Title 1">
            <a:extLst>
              <a:ext uri="{FF2B5EF4-FFF2-40B4-BE49-F238E27FC236}">
                <a16:creationId xmlns:a16="http://schemas.microsoft.com/office/drawing/2014/main" id="{55F97BA7-FEE9-5D40-8054-8A0BE10E1A87}"/>
              </a:ext>
            </a:extLst>
          </p:cNvPr>
          <p:cNvSpPr txBox="1">
            <a:spLocks/>
          </p:cNvSpPr>
          <p:nvPr/>
        </p:nvSpPr>
        <p:spPr>
          <a:xfrm>
            <a:off x="10219519" y="4003595"/>
            <a:ext cx="673976" cy="393773"/>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6000" b="1" kern="1200">
                <a:solidFill>
                  <a:schemeClr val="bg1"/>
                </a:solidFill>
                <a:latin typeface="Calibri" panose="020F0502020204030204" pitchFamily="34" charset="0"/>
                <a:ea typeface="+mj-ea"/>
                <a:cs typeface="Calibri" panose="020F0502020204030204" pitchFamily="34" charset="0"/>
              </a:defRPr>
            </a:lvl1pPr>
          </a:lstStyle>
          <a:p>
            <a:pPr>
              <a:lnSpc>
                <a:spcPct val="70000"/>
              </a:lnSpc>
            </a:pPr>
            <a:endParaRPr lang="en-MX" dirty="0"/>
          </a:p>
        </p:txBody>
      </p:sp>
    </p:spTree>
    <p:extLst>
      <p:ext uri="{BB962C8B-B14F-4D97-AF65-F5344CB8AC3E}">
        <p14:creationId xmlns:p14="http://schemas.microsoft.com/office/powerpoint/2010/main" val="745833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5CCC490-9659-2341-BE6A-BB1B1516F5CD}"/>
              </a:ext>
            </a:extLst>
          </p:cNvPr>
          <p:cNvSpPr>
            <a:spLocks noGrp="1"/>
          </p:cNvSpPr>
          <p:nvPr>
            <p:ph type="title"/>
          </p:nvPr>
        </p:nvSpPr>
        <p:spPr>
          <a:xfrm>
            <a:off x="810053" y="666750"/>
            <a:ext cx="2768889" cy="758927"/>
          </a:xfrm>
        </p:spPr>
        <p:txBody>
          <a:bodyPr>
            <a:normAutofit/>
          </a:bodyPr>
          <a:lstStyle/>
          <a:p>
            <a:r>
              <a:rPr lang="es-MX" sz="3200" dirty="0" err="1"/>
              <a:t>Introduction</a:t>
            </a:r>
            <a:endParaRPr lang="en-MX" sz="3200" dirty="0">
              <a:solidFill>
                <a:srgbClr val="20295A"/>
              </a:solidFill>
            </a:endParaRPr>
          </a:p>
        </p:txBody>
      </p:sp>
      <p:sp>
        <p:nvSpPr>
          <p:cNvPr id="2" name="Google Shape;1730;p171">
            <a:extLst>
              <a:ext uri="{FF2B5EF4-FFF2-40B4-BE49-F238E27FC236}">
                <a16:creationId xmlns:a16="http://schemas.microsoft.com/office/drawing/2014/main" id="{B64C7FAC-0894-B4CC-1C98-E030E7F9DA59}"/>
              </a:ext>
            </a:extLst>
          </p:cNvPr>
          <p:cNvSpPr txBox="1"/>
          <p:nvPr/>
        </p:nvSpPr>
        <p:spPr>
          <a:xfrm>
            <a:off x="6233652" y="1201536"/>
            <a:ext cx="5283820" cy="1777090"/>
          </a:xfrm>
          <a:prstGeom prst="rect">
            <a:avLst/>
          </a:prstGeom>
        </p:spPr>
        <p:txBody>
          <a:bodyPr vert="horz" lIns="91440" tIns="45720" rIns="91440" bIns="45720" rtlCol="0">
            <a:noAutofit/>
          </a:bodyPr>
          <a:lstStyle>
            <a:defPPr marR="0" lvl="0" algn="l" rtl="0">
              <a:lnSpc>
                <a:spcPct val="100000"/>
              </a:lnSpc>
              <a:spcBef>
                <a:spcPts val="0"/>
              </a:spcBef>
              <a:spcAft>
                <a:spcPts val="0"/>
              </a:spcAft>
            </a:defPPr>
            <a:lvl1pPr lvl="0" indent="0" algn="just">
              <a:lnSpc>
                <a:spcPct val="150000"/>
              </a:lnSpc>
              <a:spcBef>
                <a:spcPts val="0"/>
              </a:spcBef>
              <a:spcAft>
                <a:spcPts val="0"/>
              </a:spcAft>
              <a:buClr>
                <a:srgbClr val="202A5A"/>
              </a:buClr>
              <a:buFont typeface="Arial" panose="020B0604020202020204" pitchFamily="34" charset="0"/>
              <a:buNone/>
              <a:defRPr sz="2000">
                <a:latin typeface="Nunito Sans"/>
                <a:ea typeface="Nunito Sans"/>
                <a:cs typeface="Nunito Sans"/>
              </a:defRPr>
            </a:lvl1pPr>
            <a:lvl2pPr marL="685800" indent="-228600">
              <a:lnSpc>
                <a:spcPct val="90000"/>
              </a:lnSpc>
              <a:spcBef>
                <a:spcPts val="500"/>
              </a:spcBef>
              <a:buClr>
                <a:srgbClr val="202A5A"/>
              </a:buClr>
              <a:buFont typeface="Arial" panose="020B0604020202020204" pitchFamily="34" charset="0"/>
              <a:buChar char="•"/>
              <a:defRPr sz="2400">
                <a:latin typeface="Calibri" panose="020F0502020204030204" pitchFamily="34" charset="0"/>
                <a:cs typeface="Calibri" panose="020F0502020204030204" pitchFamily="34" charset="0"/>
              </a:defRPr>
            </a:lvl2pPr>
            <a:lvl3pPr marL="1143000" indent="-228600">
              <a:lnSpc>
                <a:spcPct val="90000"/>
              </a:lnSpc>
              <a:spcBef>
                <a:spcPts val="500"/>
              </a:spcBef>
              <a:buClr>
                <a:srgbClr val="202A5A"/>
              </a:buClr>
              <a:buFont typeface="Arial" panose="020B0604020202020204" pitchFamily="34" charset="0"/>
              <a:buChar char="•"/>
              <a:defRPr sz="2400">
                <a:latin typeface="Calibri" panose="020F0502020204030204" pitchFamily="34" charset="0"/>
                <a:cs typeface="Calibri" panose="020F0502020204030204" pitchFamily="34" charset="0"/>
              </a:defRPr>
            </a:lvl3pPr>
            <a:lvl4pPr marL="1600200" indent="-228600">
              <a:lnSpc>
                <a:spcPct val="90000"/>
              </a:lnSpc>
              <a:spcBef>
                <a:spcPts val="500"/>
              </a:spcBef>
              <a:buClr>
                <a:srgbClr val="202A5A"/>
              </a:buClr>
              <a:buFont typeface="Arial" panose="020B0604020202020204" pitchFamily="34" charset="0"/>
              <a:buChar char="•"/>
              <a:defRPr sz="2400">
                <a:latin typeface="Calibri" panose="020F0502020204030204" pitchFamily="34" charset="0"/>
                <a:cs typeface="Calibri" panose="020F0502020204030204" pitchFamily="34" charset="0"/>
              </a:defRPr>
            </a:lvl4pPr>
            <a:lvl5pPr marL="2057400" indent="-228600">
              <a:lnSpc>
                <a:spcPct val="90000"/>
              </a:lnSpc>
              <a:spcBef>
                <a:spcPts val="500"/>
              </a:spcBef>
              <a:buClr>
                <a:srgbClr val="202A5A"/>
              </a:buClr>
              <a:buFont typeface="Arial" panose="020B0604020202020204" pitchFamily="34" charset="0"/>
              <a:buChar char="•"/>
              <a:defRPr sz="2400">
                <a:latin typeface="Calibri" panose="020F0502020204030204" pitchFamily="34" charset="0"/>
                <a:cs typeface="Calibri" panose="020F0502020204030204"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sz="1800" b="0" i="0" u="none" strike="noStrike" dirty="0">
                <a:solidFill>
                  <a:srgbClr val="000000"/>
                </a:solidFill>
                <a:effectLst/>
                <a:latin typeface="Nunito Sans" pitchFamily="2" charset="0"/>
              </a:rPr>
              <a:t>Model deployment refers to integrating a trained machine-learning model into a </a:t>
            </a:r>
            <a:r>
              <a:rPr lang="en-US" sz="1800" b="1" i="0" u="none" strike="noStrike" dirty="0">
                <a:solidFill>
                  <a:srgbClr val="000000"/>
                </a:solidFill>
                <a:effectLst/>
                <a:latin typeface="Nunito Sans" pitchFamily="2" charset="0"/>
              </a:rPr>
              <a:t>real-world system or application</a:t>
            </a:r>
            <a:r>
              <a:rPr lang="en-US" sz="1800" b="0" i="0" u="none" strike="noStrike" dirty="0">
                <a:solidFill>
                  <a:srgbClr val="000000"/>
                </a:solidFill>
                <a:effectLst/>
                <a:latin typeface="Nunito Sans" pitchFamily="2" charset="0"/>
              </a:rPr>
              <a:t> to generate predictions or perform specific tasks automatically</a:t>
            </a:r>
            <a:r>
              <a:rPr lang="en-US" dirty="0"/>
              <a:t>.</a:t>
            </a:r>
            <a:endParaRPr lang="en-US" sz="1800" dirty="0">
              <a:solidFill>
                <a:srgbClr val="000000"/>
              </a:solidFill>
              <a:latin typeface="Nunito Sans" pitchFamily="2" charset="0"/>
            </a:endParaRPr>
          </a:p>
          <a:p>
            <a:endParaRPr lang="en-US" sz="1800" dirty="0">
              <a:solidFill>
                <a:srgbClr val="000000"/>
              </a:solidFill>
              <a:latin typeface="Nunito Sans" pitchFamily="2" charset="0"/>
            </a:endParaRPr>
          </a:p>
          <a:p>
            <a:r>
              <a:rPr lang="en-US" sz="1800" dirty="0">
                <a:solidFill>
                  <a:srgbClr val="000000"/>
                </a:solidFill>
                <a:latin typeface="Nunito Sans" pitchFamily="2" charset="0"/>
              </a:rPr>
              <a:t>We may see that models that some models could have excellent performance in their development phase but once those are put into production, we could see issues like data skew, scalability inconsistencies and the sudden decrease of accuracy.</a:t>
            </a:r>
          </a:p>
          <a:p>
            <a:endParaRPr lang="en-US" dirty="0">
              <a:sym typeface="Nunito Sans"/>
            </a:endParaRPr>
          </a:p>
        </p:txBody>
      </p:sp>
      <p:pic>
        <p:nvPicPr>
          <p:cNvPr id="5122" name="Picture 2" descr="Lecture 11: Deployment &amp; Monitoring - The Full Stack">
            <a:extLst>
              <a:ext uri="{FF2B5EF4-FFF2-40B4-BE49-F238E27FC236}">
                <a16:creationId xmlns:a16="http://schemas.microsoft.com/office/drawing/2014/main" id="{BE981C0B-D2FC-D011-8C0E-01EB47580EB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3346" y="2305827"/>
            <a:ext cx="5705003" cy="22463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9497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38699C-AD76-7DCF-C26B-6ED0637AA18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1EF63E6-ACC2-3D98-CA89-26FADFD36D15}"/>
              </a:ext>
            </a:extLst>
          </p:cNvPr>
          <p:cNvSpPr>
            <a:spLocks noGrp="1"/>
          </p:cNvSpPr>
          <p:nvPr>
            <p:ph type="title"/>
          </p:nvPr>
        </p:nvSpPr>
        <p:spPr>
          <a:xfrm>
            <a:off x="810053" y="666750"/>
            <a:ext cx="4708955" cy="758927"/>
          </a:xfrm>
        </p:spPr>
        <p:txBody>
          <a:bodyPr>
            <a:normAutofit/>
          </a:bodyPr>
          <a:lstStyle/>
          <a:p>
            <a:r>
              <a:rPr lang="es-MX" sz="3200" dirty="0" err="1">
                <a:solidFill>
                  <a:srgbClr val="20295A"/>
                </a:solidFill>
              </a:rPr>
              <a:t>Important</a:t>
            </a:r>
            <a:r>
              <a:rPr lang="es-MX" sz="3200" dirty="0">
                <a:solidFill>
                  <a:srgbClr val="20295A"/>
                </a:solidFill>
              </a:rPr>
              <a:t> </a:t>
            </a:r>
            <a:r>
              <a:rPr lang="es-MX" sz="3200" dirty="0" err="1">
                <a:solidFill>
                  <a:srgbClr val="20295A"/>
                </a:solidFill>
              </a:rPr>
              <a:t>considerations</a:t>
            </a:r>
            <a:r>
              <a:rPr lang="es-MX" sz="3200" dirty="0">
                <a:solidFill>
                  <a:srgbClr val="20295A"/>
                </a:solidFill>
              </a:rPr>
              <a:t>.</a:t>
            </a:r>
            <a:endParaRPr lang="en-MX" sz="3200" dirty="0">
              <a:solidFill>
                <a:srgbClr val="20295A"/>
              </a:solidFill>
            </a:endParaRPr>
          </a:p>
        </p:txBody>
      </p:sp>
      <p:sp>
        <p:nvSpPr>
          <p:cNvPr id="2" name="Google Shape;1730;p171">
            <a:extLst>
              <a:ext uri="{FF2B5EF4-FFF2-40B4-BE49-F238E27FC236}">
                <a16:creationId xmlns:a16="http://schemas.microsoft.com/office/drawing/2014/main" id="{E1FEBF37-4595-AF66-6856-10D8F6FB4AA1}"/>
              </a:ext>
            </a:extLst>
          </p:cNvPr>
          <p:cNvSpPr txBox="1"/>
          <p:nvPr/>
        </p:nvSpPr>
        <p:spPr>
          <a:xfrm>
            <a:off x="6233652" y="1201536"/>
            <a:ext cx="5283820" cy="1777090"/>
          </a:xfrm>
          <a:prstGeom prst="rect">
            <a:avLst/>
          </a:prstGeom>
        </p:spPr>
        <p:txBody>
          <a:bodyPr vert="horz" lIns="91440" tIns="45720" rIns="91440" bIns="45720" rtlCol="0">
            <a:noAutofit/>
          </a:bodyPr>
          <a:lstStyle>
            <a:defPPr marR="0" lvl="0" algn="l" rtl="0">
              <a:lnSpc>
                <a:spcPct val="100000"/>
              </a:lnSpc>
              <a:spcBef>
                <a:spcPts val="0"/>
              </a:spcBef>
              <a:spcAft>
                <a:spcPts val="0"/>
              </a:spcAft>
            </a:defPPr>
            <a:lvl1pPr lvl="0" indent="0" algn="just">
              <a:lnSpc>
                <a:spcPct val="150000"/>
              </a:lnSpc>
              <a:spcBef>
                <a:spcPts val="0"/>
              </a:spcBef>
              <a:spcAft>
                <a:spcPts val="0"/>
              </a:spcAft>
              <a:buClr>
                <a:srgbClr val="202A5A"/>
              </a:buClr>
              <a:buFont typeface="Arial" panose="020B0604020202020204" pitchFamily="34" charset="0"/>
              <a:buNone/>
              <a:defRPr sz="2000">
                <a:latin typeface="Nunito Sans"/>
                <a:ea typeface="Nunito Sans"/>
                <a:cs typeface="Nunito Sans"/>
              </a:defRPr>
            </a:lvl1pPr>
            <a:lvl2pPr marL="685800" indent="-228600">
              <a:lnSpc>
                <a:spcPct val="90000"/>
              </a:lnSpc>
              <a:spcBef>
                <a:spcPts val="500"/>
              </a:spcBef>
              <a:buClr>
                <a:srgbClr val="202A5A"/>
              </a:buClr>
              <a:buFont typeface="Arial" panose="020B0604020202020204" pitchFamily="34" charset="0"/>
              <a:buChar char="•"/>
              <a:defRPr sz="2400">
                <a:latin typeface="Calibri" panose="020F0502020204030204" pitchFamily="34" charset="0"/>
                <a:cs typeface="Calibri" panose="020F0502020204030204" pitchFamily="34" charset="0"/>
              </a:defRPr>
            </a:lvl2pPr>
            <a:lvl3pPr marL="1143000" indent="-228600">
              <a:lnSpc>
                <a:spcPct val="90000"/>
              </a:lnSpc>
              <a:spcBef>
                <a:spcPts val="500"/>
              </a:spcBef>
              <a:buClr>
                <a:srgbClr val="202A5A"/>
              </a:buClr>
              <a:buFont typeface="Arial" panose="020B0604020202020204" pitchFamily="34" charset="0"/>
              <a:buChar char="•"/>
              <a:defRPr sz="2400">
                <a:latin typeface="Calibri" panose="020F0502020204030204" pitchFamily="34" charset="0"/>
                <a:cs typeface="Calibri" panose="020F0502020204030204" pitchFamily="34" charset="0"/>
              </a:defRPr>
            </a:lvl3pPr>
            <a:lvl4pPr marL="1600200" indent="-228600">
              <a:lnSpc>
                <a:spcPct val="90000"/>
              </a:lnSpc>
              <a:spcBef>
                <a:spcPts val="500"/>
              </a:spcBef>
              <a:buClr>
                <a:srgbClr val="202A5A"/>
              </a:buClr>
              <a:buFont typeface="Arial" panose="020B0604020202020204" pitchFamily="34" charset="0"/>
              <a:buChar char="•"/>
              <a:defRPr sz="2400">
                <a:latin typeface="Calibri" panose="020F0502020204030204" pitchFamily="34" charset="0"/>
                <a:cs typeface="Calibri" panose="020F0502020204030204" pitchFamily="34" charset="0"/>
              </a:defRPr>
            </a:lvl4pPr>
            <a:lvl5pPr marL="2057400" indent="-228600">
              <a:lnSpc>
                <a:spcPct val="90000"/>
              </a:lnSpc>
              <a:spcBef>
                <a:spcPts val="500"/>
              </a:spcBef>
              <a:buClr>
                <a:srgbClr val="202A5A"/>
              </a:buClr>
              <a:buFont typeface="Arial" panose="020B0604020202020204" pitchFamily="34" charset="0"/>
              <a:buChar char="•"/>
              <a:defRPr sz="2400">
                <a:latin typeface="Calibri" panose="020F0502020204030204" pitchFamily="34" charset="0"/>
                <a:cs typeface="Calibri" panose="020F0502020204030204"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sz="1800" b="0" i="0" u="none" strike="noStrike" dirty="0">
                <a:solidFill>
                  <a:srgbClr val="000000"/>
                </a:solidFill>
                <a:effectLst/>
                <a:latin typeface="Nunito Sans" pitchFamily="2" charset="0"/>
              </a:rPr>
              <a:t>ML pipeline deployment will depend on the following:</a:t>
            </a:r>
          </a:p>
          <a:p>
            <a:pPr marL="285750" indent="-285750">
              <a:buFont typeface="Arial" panose="020B0604020202020204" pitchFamily="34" charset="0"/>
              <a:buChar char="•"/>
            </a:pPr>
            <a:r>
              <a:rPr lang="en-US" sz="1800" dirty="0">
                <a:solidFill>
                  <a:srgbClr val="000000"/>
                </a:solidFill>
                <a:latin typeface="Nunito Sans" pitchFamily="2" charset="0"/>
              </a:rPr>
              <a:t>System environment.</a:t>
            </a:r>
          </a:p>
          <a:p>
            <a:pPr marL="285750" indent="-285750">
              <a:buFont typeface="Arial" panose="020B0604020202020204" pitchFamily="34" charset="0"/>
              <a:buChar char="•"/>
            </a:pPr>
            <a:r>
              <a:rPr lang="en-US" sz="1800" dirty="0">
                <a:solidFill>
                  <a:srgbClr val="000000"/>
                </a:solidFill>
                <a:latin typeface="Nunito Sans" pitchFamily="2" charset="0"/>
              </a:rPr>
              <a:t>Model type.</a:t>
            </a:r>
          </a:p>
          <a:p>
            <a:pPr marL="285750" indent="-285750">
              <a:buFont typeface="Arial" panose="020B0604020202020204" pitchFamily="34" charset="0"/>
              <a:buChar char="•"/>
            </a:pPr>
            <a:r>
              <a:rPr lang="en-US" sz="1800" dirty="0">
                <a:solidFill>
                  <a:srgbClr val="000000"/>
                </a:solidFill>
                <a:latin typeface="Nunito Sans" pitchFamily="2" charset="0"/>
              </a:rPr>
              <a:t>DevOps practices.</a:t>
            </a:r>
          </a:p>
          <a:p>
            <a:pPr marL="285750" indent="-285750">
              <a:buFont typeface="Arial" panose="020B0604020202020204" pitchFamily="34" charset="0"/>
              <a:buChar char="•"/>
            </a:pPr>
            <a:r>
              <a:rPr lang="en-US" sz="1800" dirty="0">
                <a:solidFill>
                  <a:srgbClr val="000000"/>
                </a:solidFill>
                <a:latin typeface="Nunito Sans" pitchFamily="2" charset="0"/>
              </a:rPr>
              <a:t>Scalability requirements.</a:t>
            </a:r>
          </a:p>
          <a:p>
            <a:pPr marL="285750" indent="-285750">
              <a:buFont typeface="Arial" panose="020B0604020202020204" pitchFamily="34" charset="0"/>
              <a:buChar char="•"/>
            </a:pPr>
            <a:endParaRPr lang="en-US" sz="1800" dirty="0">
              <a:solidFill>
                <a:srgbClr val="000000"/>
              </a:solidFill>
              <a:latin typeface="Nunito Sans" pitchFamily="2" charset="0"/>
            </a:endParaRPr>
          </a:p>
          <a:p>
            <a:r>
              <a:rPr lang="en-US" sz="1800" dirty="0">
                <a:solidFill>
                  <a:srgbClr val="000000"/>
                </a:solidFill>
                <a:latin typeface="Nunito Sans" pitchFamily="2" charset="0"/>
              </a:rPr>
              <a:t>Deployment is just as crucial as the development phase because ML pipeline deployment can only bring value to the organization once it faces real scenarios and deals with actual data.</a:t>
            </a:r>
          </a:p>
          <a:p>
            <a:endParaRPr lang="en-US" dirty="0">
              <a:sym typeface="Nunito Sans"/>
            </a:endParaRPr>
          </a:p>
        </p:txBody>
      </p:sp>
      <p:pic>
        <p:nvPicPr>
          <p:cNvPr id="4" name="Imagen 3">
            <a:extLst>
              <a:ext uri="{FF2B5EF4-FFF2-40B4-BE49-F238E27FC236}">
                <a16:creationId xmlns:a16="http://schemas.microsoft.com/office/drawing/2014/main" id="{7EE732D7-2B40-4E8E-30F9-6BA7FB5F026A}"/>
              </a:ext>
            </a:extLst>
          </p:cNvPr>
          <p:cNvPicPr>
            <a:picLocks noChangeAspect="1"/>
          </p:cNvPicPr>
          <p:nvPr/>
        </p:nvPicPr>
        <p:blipFill>
          <a:blip r:embed="rId2"/>
          <a:stretch>
            <a:fillRect/>
          </a:stretch>
        </p:blipFill>
        <p:spPr>
          <a:xfrm>
            <a:off x="1099302" y="2479027"/>
            <a:ext cx="3845962" cy="2307577"/>
          </a:xfrm>
          <a:prstGeom prst="rect">
            <a:avLst/>
          </a:prstGeom>
        </p:spPr>
      </p:pic>
    </p:spTree>
    <p:extLst>
      <p:ext uri="{BB962C8B-B14F-4D97-AF65-F5344CB8AC3E}">
        <p14:creationId xmlns:p14="http://schemas.microsoft.com/office/powerpoint/2010/main" val="2885968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74173E-5503-CCEC-A898-D93E2360177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3551282-A945-3CDD-CE9F-430D759B1A87}"/>
              </a:ext>
            </a:extLst>
          </p:cNvPr>
          <p:cNvSpPr>
            <a:spLocks noGrp="1"/>
          </p:cNvSpPr>
          <p:nvPr>
            <p:ph type="title"/>
          </p:nvPr>
        </p:nvSpPr>
        <p:spPr>
          <a:xfrm>
            <a:off x="810053" y="666750"/>
            <a:ext cx="6079634" cy="758927"/>
          </a:xfrm>
        </p:spPr>
        <p:txBody>
          <a:bodyPr>
            <a:normAutofit/>
          </a:bodyPr>
          <a:lstStyle/>
          <a:p>
            <a:r>
              <a:rPr lang="es-MX" sz="3200" dirty="0">
                <a:solidFill>
                  <a:srgbClr val="20295A"/>
                </a:solidFill>
              </a:rPr>
              <a:t>ML Pipeline </a:t>
            </a:r>
            <a:r>
              <a:rPr lang="es-MX" sz="3200" dirty="0" err="1">
                <a:solidFill>
                  <a:srgbClr val="20295A"/>
                </a:solidFill>
              </a:rPr>
              <a:t>Deployment</a:t>
            </a:r>
            <a:r>
              <a:rPr lang="es-MX" sz="3200" dirty="0">
                <a:solidFill>
                  <a:srgbClr val="20295A"/>
                </a:solidFill>
              </a:rPr>
              <a:t> </a:t>
            </a:r>
            <a:r>
              <a:rPr lang="es-MX" sz="3200" dirty="0" err="1">
                <a:solidFill>
                  <a:srgbClr val="20295A"/>
                </a:solidFill>
              </a:rPr>
              <a:t>Criteria</a:t>
            </a:r>
            <a:r>
              <a:rPr lang="es-MX" sz="3200" dirty="0">
                <a:solidFill>
                  <a:srgbClr val="20295A"/>
                </a:solidFill>
              </a:rPr>
              <a:t>.</a:t>
            </a:r>
            <a:endParaRPr lang="en-MX" sz="3200" dirty="0">
              <a:solidFill>
                <a:srgbClr val="20295A"/>
              </a:solidFill>
            </a:endParaRPr>
          </a:p>
        </p:txBody>
      </p:sp>
      <p:sp>
        <p:nvSpPr>
          <p:cNvPr id="2" name="Google Shape;1730;p171">
            <a:extLst>
              <a:ext uri="{FF2B5EF4-FFF2-40B4-BE49-F238E27FC236}">
                <a16:creationId xmlns:a16="http://schemas.microsoft.com/office/drawing/2014/main" id="{A1C49096-C036-0C21-A90B-6A5581CE6A4F}"/>
              </a:ext>
            </a:extLst>
          </p:cNvPr>
          <p:cNvSpPr txBox="1"/>
          <p:nvPr/>
        </p:nvSpPr>
        <p:spPr>
          <a:xfrm>
            <a:off x="5658416" y="1495528"/>
            <a:ext cx="5859056" cy="1777090"/>
          </a:xfrm>
          <a:prstGeom prst="rect">
            <a:avLst/>
          </a:prstGeom>
        </p:spPr>
        <p:txBody>
          <a:bodyPr vert="horz" lIns="91440" tIns="45720" rIns="91440" bIns="45720" rtlCol="0">
            <a:noAutofit/>
          </a:bodyPr>
          <a:lstStyle>
            <a:defPPr marR="0" lvl="0" algn="l" rtl="0">
              <a:lnSpc>
                <a:spcPct val="100000"/>
              </a:lnSpc>
              <a:spcBef>
                <a:spcPts val="0"/>
              </a:spcBef>
              <a:spcAft>
                <a:spcPts val="0"/>
              </a:spcAft>
            </a:defPPr>
            <a:lvl1pPr lvl="0" indent="0" algn="just">
              <a:lnSpc>
                <a:spcPct val="150000"/>
              </a:lnSpc>
              <a:spcBef>
                <a:spcPts val="0"/>
              </a:spcBef>
              <a:spcAft>
                <a:spcPts val="0"/>
              </a:spcAft>
              <a:buClr>
                <a:srgbClr val="202A5A"/>
              </a:buClr>
              <a:buFont typeface="Arial" panose="020B0604020202020204" pitchFamily="34" charset="0"/>
              <a:buNone/>
              <a:defRPr sz="2000">
                <a:latin typeface="Nunito Sans"/>
                <a:ea typeface="Nunito Sans"/>
                <a:cs typeface="Nunito Sans"/>
              </a:defRPr>
            </a:lvl1pPr>
            <a:lvl2pPr marL="685800" indent="-228600">
              <a:lnSpc>
                <a:spcPct val="90000"/>
              </a:lnSpc>
              <a:spcBef>
                <a:spcPts val="500"/>
              </a:spcBef>
              <a:buClr>
                <a:srgbClr val="202A5A"/>
              </a:buClr>
              <a:buFont typeface="Arial" panose="020B0604020202020204" pitchFamily="34" charset="0"/>
              <a:buChar char="•"/>
              <a:defRPr sz="2400">
                <a:latin typeface="Calibri" panose="020F0502020204030204" pitchFamily="34" charset="0"/>
                <a:cs typeface="Calibri" panose="020F0502020204030204" pitchFamily="34" charset="0"/>
              </a:defRPr>
            </a:lvl2pPr>
            <a:lvl3pPr marL="1143000" indent="-228600">
              <a:lnSpc>
                <a:spcPct val="90000"/>
              </a:lnSpc>
              <a:spcBef>
                <a:spcPts val="500"/>
              </a:spcBef>
              <a:buClr>
                <a:srgbClr val="202A5A"/>
              </a:buClr>
              <a:buFont typeface="Arial" panose="020B0604020202020204" pitchFamily="34" charset="0"/>
              <a:buChar char="•"/>
              <a:defRPr sz="2400">
                <a:latin typeface="Calibri" panose="020F0502020204030204" pitchFamily="34" charset="0"/>
                <a:cs typeface="Calibri" panose="020F0502020204030204" pitchFamily="34" charset="0"/>
              </a:defRPr>
            </a:lvl3pPr>
            <a:lvl4pPr marL="1600200" indent="-228600">
              <a:lnSpc>
                <a:spcPct val="90000"/>
              </a:lnSpc>
              <a:spcBef>
                <a:spcPts val="500"/>
              </a:spcBef>
              <a:buClr>
                <a:srgbClr val="202A5A"/>
              </a:buClr>
              <a:buFont typeface="Arial" panose="020B0604020202020204" pitchFamily="34" charset="0"/>
              <a:buChar char="•"/>
              <a:defRPr sz="2400">
                <a:latin typeface="Calibri" panose="020F0502020204030204" pitchFamily="34" charset="0"/>
                <a:cs typeface="Calibri" panose="020F0502020204030204" pitchFamily="34" charset="0"/>
              </a:defRPr>
            </a:lvl4pPr>
            <a:lvl5pPr marL="2057400" indent="-228600">
              <a:lnSpc>
                <a:spcPct val="90000"/>
              </a:lnSpc>
              <a:spcBef>
                <a:spcPts val="500"/>
              </a:spcBef>
              <a:buClr>
                <a:srgbClr val="202A5A"/>
              </a:buClr>
              <a:buFont typeface="Arial" panose="020B0604020202020204" pitchFamily="34" charset="0"/>
              <a:buChar char="•"/>
              <a:defRPr sz="2400">
                <a:latin typeface="Calibri" panose="020F0502020204030204" pitchFamily="34" charset="0"/>
                <a:cs typeface="Calibri" panose="020F0502020204030204"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sz="1800" dirty="0">
                <a:solidFill>
                  <a:srgbClr val="000000"/>
                </a:solidFill>
                <a:latin typeface="Nunito Sans" pitchFamily="2" charset="0"/>
                <a:sym typeface="Nunito Sans"/>
              </a:rPr>
              <a:t>Before deploying a model, there are a couple of criteria that your ML pipeline needs to achieve before it’s ready for deployment:</a:t>
            </a:r>
          </a:p>
          <a:p>
            <a:pPr marL="285750" indent="-285750">
              <a:buFont typeface="Arial" panose="020B0604020202020204" pitchFamily="34" charset="0"/>
              <a:buChar char="•"/>
            </a:pPr>
            <a:r>
              <a:rPr lang="en-US" sz="1800" dirty="0">
                <a:solidFill>
                  <a:srgbClr val="000000"/>
                </a:solidFill>
                <a:latin typeface="Nunito Sans" pitchFamily="2" charset="0"/>
                <a:sym typeface="Nunito Sans"/>
              </a:rPr>
              <a:t>Portability: This is the ability of your software to be transferred from one machine or system to another.</a:t>
            </a:r>
          </a:p>
          <a:p>
            <a:pPr marL="285750" indent="-285750">
              <a:buFont typeface="Arial" panose="020B0604020202020204" pitchFamily="34" charset="0"/>
              <a:buChar char="•"/>
            </a:pPr>
            <a:r>
              <a:rPr lang="en-US" sz="1800" dirty="0">
                <a:solidFill>
                  <a:srgbClr val="000000"/>
                </a:solidFill>
                <a:latin typeface="Nunito Sans" pitchFamily="2" charset="0"/>
                <a:sym typeface="Nunito Sans"/>
              </a:rPr>
              <a:t>Scalability: </a:t>
            </a:r>
            <a:r>
              <a:rPr lang="en-US" sz="1800" dirty="0">
                <a:solidFill>
                  <a:srgbClr val="000000"/>
                </a:solidFill>
                <a:latin typeface="Nunito Sans" pitchFamily="2" charset="0"/>
              </a:rPr>
              <a:t>This refers to how large your model can scale. A scalable model is one that doesn’t need to be redesigned to maintain its performance</a:t>
            </a:r>
            <a:endParaRPr lang="en-US" sz="1800" dirty="0">
              <a:solidFill>
                <a:srgbClr val="000000"/>
              </a:solidFill>
              <a:latin typeface="Nunito Sans" pitchFamily="2" charset="0"/>
              <a:sym typeface="Nunito Sans"/>
            </a:endParaRPr>
          </a:p>
        </p:txBody>
      </p:sp>
      <p:pic>
        <p:nvPicPr>
          <p:cNvPr id="6146" name="Picture 2" descr="Deploying ML Models: An Introduction to AI-driven Applications">
            <a:extLst>
              <a:ext uri="{FF2B5EF4-FFF2-40B4-BE49-F238E27FC236}">
                <a16:creationId xmlns:a16="http://schemas.microsoft.com/office/drawing/2014/main" id="{9B9C4D9A-1B55-770E-C775-CF179F7108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7078" y="2501900"/>
            <a:ext cx="4450077" cy="18541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2938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56D6C7-B72A-E821-6DC7-E5DCE1A35CE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FD2E276-5177-8AD7-9C0A-6691EAAF7055}"/>
              </a:ext>
            </a:extLst>
          </p:cNvPr>
          <p:cNvSpPr>
            <a:spLocks noGrp="1"/>
          </p:cNvSpPr>
          <p:nvPr>
            <p:ph type="title"/>
          </p:nvPr>
        </p:nvSpPr>
        <p:spPr>
          <a:xfrm>
            <a:off x="810053" y="666750"/>
            <a:ext cx="6487040" cy="758927"/>
          </a:xfrm>
        </p:spPr>
        <p:txBody>
          <a:bodyPr>
            <a:normAutofit/>
          </a:bodyPr>
          <a:lstStyle/>
          <a:p>
            <a:r>
              <a:rPr lang="es-MX" sz="3200" dirty="0">
                <a:solidFill>
                  <a:srgbClr val="20295A"/>
                </a:solidFill>
              </a:rPr>
              <a:t>ML Pipeline </a:t>
            </a:r>
            <a:r>
              <a:rPr lang="es-MX" sz="3200" dirty="0" err="1">
                <a:solidFill>
                  <a:srgbClr val="20295A"/>
                </a:solidFill>
              </a:rPr>
              <a:t>Arquitecture</a:t>
            </a:r>
            <a:endParaRPr lang="en-MX" sz="3200" dirty="0">
              <a:solidFill>
                <a:srgbClr val="20295A"/>
              </a:solidFill>
            </a:endParaRPr>
          </a:p>
        </p:txBody>
      </p:sp>
      <p:sp>
        <p:nvSpPr>
          <p:cNvPr id="2" name="Google Shape;1730;p171">
            <a:extLst>
              <a:ext uri="{FF2B5EF4-FFF2-40B4-BE49-F238E27FC236}">
                <a16:creationId xmlns:a16="http://schemas.microsoft.com/office/drawing/2014/main" id="{176F4CB3-8B98-12B8-114F-4FCF8BD07649}"/>
              </a:ext>
            </a:extLst>
          </p:cNvPr>
          <p:cNvSpPr txBox="1"/>
          <p:nvPr/>
        </p:nvSpPr>
        <p:spPr>
          <a:xfrm>
            <a:off x="810053" y="1812396"/>
            <a:ext cx="10707419" cy="1777090"/>
          </a:xfrm>
          <a:prstGeom prst="rect">
            <a:avLst/>
          </a:prstGeom>
        </p:spPr>
        <p:txBody>
          <a:bodyPr vert="horz" lIns="91440" tIns="45720" rIns="91440" bIns="45720" rtlCol="0">
            <a:noAutofit/>
          </a:bodyPr>
          <a:lstStyle>
            <a:defPPr marR="0" lvl="0" algn="l" rtl="0">
              <a:lnSpc>
                <a:spcPct val="100000"/>
              </a:lnSpc>
              <a:spcBef>
                <a:spcPts val="0"/>
              </a:spcBef>
              <a:spcAft>
                <a:spcPts val="0"/>
              </a:spcAft>
            </a:defPPr>
            <a:lvl1pPr lvl="0" indent="0" algn="just">
              <a:lnSpc>
                <a:spcPct val="150000"/>
              </a:lnSpc>
              <a:spcBef>
                <a:spcPts val="0"/>
              </a:spcBef>
              <a:spcAft>
                <a:spcPts val="0"/>
              </a:spcAft>
              <a:buClr>
                <a:srgbClr val="202A5A"/>
              </a:buClr>
              <a:buFont typeface="Arial" panose="020B0604020202020204" pitchFamily="34" charset="0"/>
              <a:buNone/>
              <a:defRPr sz="2000">
                <a:latin typeface="Nunito Sans"/>
                <a:ea typeface="Nunito Sans"/>
                <a:cs typeface="Nunito Sans"/>
              </a:defRPr>
            </a:lvl1pPr>
            <a:lvl2pPr marL="685800" indent="-228600">
              <a:lnSpc>
                <a:spcPct val="90000"/>
              </a:lnSpc>
              <a:spcBef>
                <a:spcPts val="500"/>
              </a:spcBef>
              <a:buClr>
                <a:srgbClr val="202A5A"/>
              </a:buClr>
              <a:buFont typeface="Arial" panose="020B0604020202020204" pitchFamily="34" charset="0"/>
              <a:buChar char="•"/>
              <a:defRPr sz="2400">
                <a:latin typeface="Calibri" panose="020F0502020204030204" pitchFamily="34" charset="0"/>
                <a:cs typeface="Calibri" panose="020F0502020204030204" pitchFamily="34" charset="0"/>
              </a:defRPr>
            </a:lvl2pPr>
            <a:lvl3pPr marL="1143000" indent="-228600">
              <a:lnSpc>
                <a:spcPct val="90000"/>
              </a:lnSpc>
              <a:spcBef>
                <a:spcPts val="500"/>
              </a:spcBef>
              <a:buClr>
                <a:srgbClr val="202A5A"/>
              </a:buClr>
              <a:buFont typeface="Arial" panose="020B0604020202020204" pitchFamily="34" charset="0"/>
              <a:buChar char="•"/>
              <a:defRPr sz="2400">
                <a:latin typeface="Calibri" panose="020F0502020204030204" pitchFamily="34" charset="0"/>
                <a:cs typeface="Calibri" panose="020F0502020204030204" pitchFamily="34" charset="0"/>
              </a:defRPr>
            </a:lvl3pPr>
            <a:lvl4pPr marL="1600200" indent="-228600">
              <a:lnSpc>
                <a:spcPct val="90000"/>
              </a:lnSpc>
              <a:spcBef>
                <a:spcPts val="500"/>
              </a:spcBef>
              <a:buClr>
                <a:srgbClr val="202A5A"/>
              </a:buClr>
              <a:buFont typeface="Arial" panose="020B0604020202020204" pitchFamily="34" charset="0"/>
              <a:buChar char="•"/>
              <a:defRPr sz="2400">
                <a:latin typeface="Calibri" panose="020F0502020204030204" pitchFamily="34" charset="0"/>
                <a:cs typeface="Calibri" panose="020F0502020204030204" pitchFamily="34" charset="0"/>
              </a:defRPr>
            </a:lvl4pPr>
            <a:lvl5pPr marL="2057400" indent="-228600">
              <a:lnSpc>
                <a:spcPct val="90000"/>
              </a:lnSpc>
              <a:spcBef>
                <a:spcPts val="500"/>
              </a:spcBef>
              <a:buClr>
                <a:srgbClr val="202A5A"/>
              </a:buClr>
              <a:buFont typeface="Arial" panose="020B0604020202020204" pitchFamily="34" charset="0"/>
              <a:buChar char="•"/>
              <a:defRPr sz="2400">
                <a:latin typeface="Calibri" panose="020F0502020204030204" pitchFamily="34" charset="0"/>
                <a:cs typeface="Calibri" panose="020F0502020204030204"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dirty="0">
                <a:sym typeface="Nunito Sans"/>
              </a:rPr>
              <a:t>As we have seen, there are four layers in an ML pipeline.</a:t>
            </a:r>
          </a:p>
          <a:p>
            <a:pPr marL="342900" indent="-342900">
              <a:buFont typeface="Arial" panose="020B0604020202020204" pitchFamily="34" charset="0"/>
              <a:buChar char="•"/>
            </a:pPr>
            <a:r>
              <a:rPr lang="en-US" dirty="0">
                <a:sym typeface="Nunito Sans"/>
              </a:rPr>
              <a:t>Data Layer: It provides access to all the data sources the model will require.</a:t>
            </a:r>
          </a:p>
          <a:p>
            <a:pPr marL="342900" indent="-342900">
              <a:buFont typeface="Arial" panose="020B0604020202020204" pitchFamily="34" charset="0"/>
              <a:buChar char="•"/>
            </a:pPr>
            <a:r>
              <a:rPr lang="en-US" dirty="0">
                <a:sym typeface="Nunito Sans"/>
              </a:rPr>
              <a:t>Feature Layer: Is responsible for generating feature data in a transparent, scalable, and usable manner.</a:t>
            </a:r>
          </a:p>
          <a:p>
            <a:pPr marL="342900" indent="-342900">
              <a:buFont typeface="Arial" panose="020B0604020202020204" pitchFamily="34" charset="0"/>
              <a:buChar char="•"/>
            </a:pPr>
            <a:r>
              <a:rPr lang="en-US" dirty="0">
                <a:sym typeface="Nunito Sans"/>
              </a:rPr>
              <a:t>Scoring Layer: It transforms features into predictions. Scikit-learn is most commonly used and is the industry standard for scoring.</a:t>
            </a:r>
          </a:p>
          <a:p>
            <a:pPr marL="342900" indent="-342900">
              <a:buFont typeface="Arial" panose="020B0604020202020204" pitchFamily="34" charset="0"/>
              <a:buChar char="•"/>
            </a:pPr>
            <a:r>
              <a:rPr lang="en-US" dirty="0">
                <a:sym typeface="Nunito Sans"/>
              </a:rPr>
              <a:t>Evaluation Layer: It checks the equivalence of two models and can be used to monitor production models.</a:t>
            </a:r>
          </a:p>
        </p:txBody>
      </p:sp>
    </p:spTree>
    <p:extLst>
      <p:ext uri="{BB962C8B-B14F-4D97-AF65-F5344CB8AC3E}">
        <p14:creationId xmlns:p14="http://schemas.microsoft.com/office/powerpoint/2010/main" val="35415586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6F33ED-208C-7852-FF1B-10742D823BC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363F626-508F-2D1C-A649-A4A26AC1A95A}"/>
              </a:ext>
            </a:extLst>
          </p:cNvPr>
          <p:cNvSpPr>
            <a:spLocks noGrp="1"/>
          </p:cNvSpPr>
          <p:nvPr>
            <p:ph type="title"/>
          </p:nvPr>
        </p:nvSpPr>
        <p:spPr>
          <a:xfrm>
            <a:off x="810053" y="666750"/>
            <a:ext cx="4708955" cy="758927"/>
          </a:xfrm>
        </p:spPr>
        <p:txBody>
          <a:bodyPr>
            <a:normAutofit/>
          </a:bodyPr>
          <a:lstStyle/>
          <a:p>
            <a:r>
              <a:rPr lang="es-MX" sz="3200" dirty="0">
                <a:solidFill>
                  <a:srgbClr val="20295A"/>
                </a:solidFill>
              </a:rPr>
              <a:t>ML </a:t>
            </a:r>
            <a:r>
              <a:rPr lang="es-MX" sz="3200" dirty="0" err="1">
                <a:solidFill>
                  <a:srgbClr val="20295A"/>
                </a:solidFill>
              </a:rPr>
              <a:t>Deployment</a:t>
            </a:r>
            <a:r>
              <a:rPr lang="es-MX" sz="3200" dirty="0">
                <a:solidFill>
                  <a:srgbClr val="20295A"/>
                </a:solidFill>
              </a:rPr>
              <a:t> </a:t>
            </a:r>
            <a:r>
              <a:rPr lang="es-MX" sz="3200" dirty="0" err="1">
                <a:solidFill>
                  <a:srgbClr val="20295A"/>
                </a:solidFill>
              </a:rPr>
              <a:t>Process</a:t>
            </a:r>
            <a:endParaRPr lang="en-MX" sz="3200" dirty="0">
              <a:solidFill>
                <a:srgbClr val="20295A"/>
              </a:solidFill>
            </a:endParaRPr>
          </a:p>
        </p:txBody>
      </p:sp>
      <p:sp>
        <p:nvSpPr>
          <p:cNvPr id="2" name="Google Shape;1730;p171">
            <a:extLst>
              <a:ext uri="{FF2B5EF4-FFF2-40B4-BE49-F238E27FC236}">
                <a16:creationId xmlns:a16="http://schemas.microsoft.com/office/drawing/2014/main" id="{ABB02F79-DFD4-39CB-B31D-9A099F3D3BA9}"/>
              </a:ext>
            </a:extLst>
          </p:cNvPr>
          <p:cNvSpPr txBox="1"/>
          <p:nvPr/>
        </p:nvSpPr>
        <p:spPr>
          <a:xfrm>
            <a:off x="6233652" y="1201536"/>
            <a:ext cx="5283820" cy="1777090"/>
          </a:xfrm>
          <a:prstGeom prst="rect">
            <a:avLst/>
          </a:prstGeom>
        </p:spPr>
        <p:txBody>
          <a:bodyPr vert="horz" lIns="91440" tIns="45720" rIns="91440" bIns="45720" rtlCol="0">
            <a:noAutofit/>
          </a:bodyPr>
          <a:lstStyle>
            <a:defPPr marR="0" lvl="0" algn="l" rtl="0">
              <a:lnSpc>
                <a:spcPct val="100000"/>
              </a:lnSpc>
              <a:spcBef>
                <a:spcPts val="0"/>
              </a:spcBef>
              <a:spcAft>
                <a:spcPts val="0"/>
              </a:spcAft>
            </a:defPPr>
            <a:lvl1pPr lvl="0" indent="0" algn="just">
              <a:lnSpc>
                <a:spcPct val="150000"/>
              </a:lnSpc>
              <a:spcBef>
                <a:spcPts val="0"/>
              </a:spcBef>
              <a:spcAft>
                <a:spcPts val="0"/>
              </a:spcAft>
              <a:buClr>
                <a:srgbClr val="202A5A"/>
              </a:buClr>
              <a:buFont typeface="Arial" panose="020B0604020202020204" pitchFamily="34" charset="0"/>
              <a:buNone/>
              <a:defRPr sz="2000">
                <a:latin typeface="Nunito Sans"/>
                <a:ea typeface="Nunito Sans"/>
                <a:cs typeface="Nunito Sans"/>
              </a:defRPr>
            </a:lvl1pPr>
            <a:lvl2pPr marL="685800" indent="-228600">
              <a:lnSpc>
                <a:spcPct val="90000"/>
              </a:lnSpc>
              <a:spcBef>
                <a:spcPts val="500"/>
              </a:spcBef>
              <a:buClr>
                <a:srgbClr val="202A5A"/>
              </a:buClr>
              <a:buFont typeface="Arial" panose="020B0604020202020204" pitchFamily="34" charset="0"/>
              <a:buChar char="•"/>
              <a:defRPr sz="2400">
                <a:latin typeface="Calibri" panose="020F0502020204030204" pitchFamily="34" charset="0"/>
                <a:cs typeface="Calibri" panose="020F0502020204030204" pitchFamily="34" charset="0"/>
              </a:defRPr>
            </a:lvl2pPr>
            <a:lvl3pPr marL="1143000" indent="-228600">
              <a:lnSpc>
                <a:spcPct val="90000"/>
              </a:lnSpc>
              <a:spcBef>
                <a:spcPts val="500"/>
              </a:spcBef>
              <a:buClr>
                <a:srgbClr val="202A5A"/>
              </a:buClr>
              <a:buFont typeface="Arial" panose="020B0604020202020204" pitchFamily="34" charset="0"/>
              <a:buChar char="•"/>
              <a:defRPr sz="2400">
                <a:latin typeface="Calibri" panose="020F0502020204030204" pitchFamily="34" charset="0"/>
                <a:cs typeface="Calibri" panose="020F0502020204030204" pitchFamily="34" charset="0"/>
              </a:defRPr>
            </a:lvl3pPr>
            <a:lvl4pPr marL="1600200" indent="-228600">
              <a:lnSpc>
                <a:spcPct val="90000"/>
              </a:lnSpc>
              <a:spcBef>
                <a:spcPts val="500"/>
              </a:spcBef>
              <a:buClr>
                <a:srgbClr val="202A5A"/>
              </a:buClr>
              <a:buFont typeface="Arial" panose="020B0604020202020204" pitchFamily="34" charset="0"/>
              <a:buChar char="•"/>
              <a:defRPr sz="2400">
                <a:latin typeface="Calibri" panose="020F0502020204030204" pitchFamily="34" charset="0"/>
                <a:cs typeface="Calibri" panose="020F0502020204030204" pitchFamily="34" charset="0"/>
              </a:defRPr>
            </a:lvl4pPr>
            <a:lvl5pPr marL="2057400" indent="-228600">
              <a:lnSpc>
                <a:spcPct val="90000"/>
              </a:lnSpc>
              <a:spcBef>
                <a:spcPts val="500"/>
              </a:spcBef>
              <a:buClr>
                <a:srgbClr val="202A5A"/>
              </a:buClr>
              <a:buFont typeface="Arial" panose="020B0604020202020204" pitchFamily="34" charset="0"/>
              <a:buChar char="•"/>
              <a:defRPr sz="2400">
                <a:latin typeface="Calibri" panose="020F0502020204030204" pitchFamily="34" charset="0"/>
                <a:cs typeface="Calibri" panose="020F0502020204030204"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sz="1800" dirty="0">
                <a:solidFill>
                  <a:srgbClr val="000000"/>
                </a:solidFill>
                <a:latin typeface="Nunito Sans" pitchFamily="2" charset="0"/>
                <a:sym typeface="Nunito Sans"/>
              </a:rPr>
              <a:t>As we have seen during the course, the process of model deployment involves several steps, but we can redefine the Deployment stage to include the next steps:</a:t>
            </a:r>
          </a:p>
          <a:p>
            <a:pPr marL="342900" indent="-342900">
              <a:buFont typeface="Arial" panose="020B0604020202020204" pitchFamily="34" charset="0"/>
              <a:buChar char="•"/>
            </a:pPr>
            <a:r>
              <a:rPr lang="en-US" sz="1800" dirty="0">
                <a:solidFill>
                  <a:srgbClr val="000000"/>
                </a:solidFill>
                <a:latin typeface="Nunito Sans" pitchFamily="2" charset="0"/>
                <a:sym typeface="Nunito Sans"/>
              </a:rPr>
              <a:t>Model serialization.</a:t>
            </a:r>
          </a:p>
          <a:p>
            <a:pPr marL="342900" indent="-342900">
              <a:buFont typeface="Arial" panose="020B0604020202020204" pitchFamily="34" charset="0"/>
              <a:buChar char="•"/>
            </a:pPr>
            <a:r>
              <a:rPr lang="en-US" sz="1800" dirty="0">
                <a:solidFill>
                  <a:srgbClr val="000000"/>
                </a:solidFill>
                <a:latin typeface="Nunito Sans" pitchFamily="2" charset="0"/>
                <a:sym typeface="Nunito Sans"/>
              </a:rPr>
              <a:t>Deployment environment preparation</a:t>
            </a:r>
          </a:p>
          <a:p>
            <a:pPr marL="342900" indent="-342900">
              <a:buFont typeface="Arial" panose="020B0604020202020204" pitchFamily="34" charset="0"/>
              <a:buChar char="•"/>
            </a:pPr>
            <a:r>
              <a:rPr lang="en-US" sz="1800" dirty="0">
                <a:solidFill>
                  <a:srgbClr val="000000"/>
                </a:solidFill>
                <a:latin typeface="Nunito Sans" pitchFamily="2" charset="0"/>
                <a:sym typeface="Nunito Sans"/>
              </a:rPr>
              <a:t>Deployment API building</a:t>
            </a:r>
          </a:p>
          <a:p>
            <a:pPr marL="342900" indent="-342900">
              <a:buFont typeface="Arial" panose="020B0604020202020204" pitchFamily="34" charset="0"/>
              <a:buChar char="•"/>
            </a:pPr>
            <a:r>
              <a:rPr lang="en-US" sz="1800" dirty="0">
                <a:solidFill>
                  <a:srgbClr val="000000"/>
                </a:solidFill>
                <a:latin typeface="Nunito Sans" pitchFamily="2" charset="0"/>
                <a:sym typeface="Nunito Sans"/>
              </a:rPr>
              <a:t>Deployment testing and validation</a:t>
            </a:r>
          </a:p>
          <a:p>
            <a:pPr marL="342900" indent="-342900">
              <a:buFont typeface="Arial" panose="020B0604020202020204" pitchFamily="34" charset="0"/>
              <a:buChar char="•"/>
            </a:pPr>
            <a:r>
              <a:rPr lang="en-US" sz="1800" dirty="0">
                <a:solidFill>
                  <a:srgbClr val="000000"/>
                </a:solidFill>
                <a:latin typeface="Nunito Sans" pitchFamily="2" charset="0"/>
                <a:sym typeface="Nunito Sans"/>
              </a:rPr>
              <a:t>ML pipeline deployment</a:t>
            </a:r>
            <a:endParaRPr lang="en-US" dirty="0">
              <a:sym typeface="Nunito Sans"/>
            </a:endParaRPr>
          </a:p>
        </p:txBody>
      </p:sp>
      <p:pic>
        <p:nvPicPr>
          <p:cNvPr id="1026" name="Picture 2" descr="MyEducator - CRISP-DM: Data Mining Process">
            <a:extLst>
              <a:ext uri="{FF2B5EF4-FFF2-40B4-BE49-F238E27FC236}">
                <a16:creationId xmlns:a16="http://schemas.microsoft.com/office/drawing/2014/main" id="{52CB984D-0806-4F95-AB09-1FDDC9175DD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2639" y="1597934"/>
            <a:ext cx="3655349" cy="36621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76675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9670D0-0013-339A-6195-3BCA2FD0039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414C90C-BD61-338F-4A47-408BF0533E60}"/>
              </a:ext>
            </a:extLst>
          </p:cNvPr>
          <p:cNvSpPr>
            <a:spLocks noGrp="1"/>
          </p:cNvSpPr>
          <p:nvPr>
            <p:ph type="title"/>
          </p:nvPr>
        </p:nvSpPr>
        <p:spPr>
          <a:xfrm>
            <a:off x="810053" y="666750"/>
            <a:ext cx="6079634" cy="758927"/>
          </a:xfrm>
        </p:spPr>
        <p:txBody>
          <a:bodyPr>
            <a:normAutofit/>
          </a:bodyPr>
          <a:lstStyle/>
          <a:p>
            <a:r>
              <a:rPr lang="es-MX" sz="3200" dirty="0" err="1">
                <a:solidFill>
                  <a:srgbClr val="20295A"/>
                </a:solidFill>
              </a:rPr>
              <a:t>Model</a:t>
            </a:r>
            <a:r>
              <a:rPr lang="es-MX" sz="3200" dirty="0">
                <a:solidFill>
                  <a:srgbClr val="20295A"/>
                </a:solidFill>
              </a:rPr>
              <a:t> </a:t>
            </a:r>
            <a:r>
              <a:rPr lang="es-MX" sz="3200" dirty="0" err="1">
                <a:solidFill>
                  <a:srgbClr val="20295A"/>
                </a:solidFill>
              </a:rPr>
              <a:t>Serialization</a:t>
            </a:r>
            <a:r>
              <a:rPr lang="es-MX" sz="3200" dirty="0">
                <a:solidFill>
                  <a:srgbClr val="20295A"/>
                </a:solidFill>
              </a:rPr>
              <a:t>.</a:t>
            </a:r>
            <a:endParaRPr lang="en-MX" sz="3200" dirty="0">
              <a:solidFill>
                <a:srgbClr val="20295A"/>
              </a:solidFill>
            </a:endParaRPr>
          </a:p>
        </p:txBody>
      </p:sp>
      <p:sp>
        <p:nvSpPr>
          <p:cNvPr id="2" name="Google Shape;1730;p171">
            <a:extLst>
              <a:ext uri="{FF2B5EF4-FFF2-40B4-BE49-F238E27FC236}">
                <a16:creationId xmlns:a16="http://schemas.microsoft.com/office/drawing/2014/main" id="{0E9BADE6-5E97-A64C-F60C-33685598BF35}"/>
              </a:ext>
            </a:extLst>
          </p:cNvPr>
          <p:cNvSpPr txBox="1"/>
          <p:nvPr/>
        </p:nvSpPr>
        <p:spPr>
          <a:xfrm>
            <a:off x="6152787" y="2195324"/>
            <a:ext cx="5283820" cy="1777090"/>
          </a:xfrm>
          <a:prstGeom prst="rect">
            <a:avLst/>
          </a:prstGeom>
        </p:spPr>
        <p:txBody>
          <a:bodyPr vert="horz" lIns="91440" tIns="45720" rIns="91440" bIns="45720" rtlCol="0">
            <a:noAutofit/>
          </a:bodyPr>
          <a:lstStyle>
            <a:defPPr marR="0" lvl="0" algn="l" rtl="0">
              <a:lnSpc>
                <a:spcPct val="100000"/>
              </a:lnSpc>
              <a:spcBef>
                <a:spcPts val="0"/>
              </a:spcBef>
              <a:spcAft>
                <a:spcPts val="0"/>
              </a:spcAft>
            </a:defPPr>
            <a:lvl1pPr lvl="0" indent="0" algn="just">
              <a:lnSpc>
                <a:spcPct val="150000"/>
              </a:lnSpc>
              <a:spcBef>
                <a:spcPts val="0"/>
              </a:spcBef>
              <a:spcAft>
                <a:spcPts val="0"/>
              </a:spcAft>
              <a:buClr>
                <a:srgbClr val="202A5A"/>
              </a:buClr>
              <a:buFont typeface="Arial" panose="020B0604020202020204" pitchFamily="34" charset="0"/>
              <a:buNone/>
              <a:defRPr sz="2000">
                <a:latin typeface="Nunito Sans"/>
                <a:ea typeface="Nunito Sans"/>
                <a:cs typeface="Nunito Sans"/>
              </a:defRPr>
            </a:lvl1pPr>
            <a:lvl2pPr marL="685800" indent="-228600">
              <a:lnSpc>
                <a:spcPct val="90000"/>
              </a:lnSpc>
              <a:spcBef>
                <a:spcPts val="500"/>
              </a:spcBef>
              <a:buClr>
                <a:srgbClr val="202A5A"/>
              </a:buClr>
              <a:buFont typeface="Arial" panose="020B0604020202020204" pitchFamily="34" charset="0"/>
              <a:buChar char="•"/>
              <a:defRPr sz="2400">
                <a:latin typeface="Calibri" panose="020F0502020204030204" pitchFamily="34" charset="0"/>
                <a:cs typeface="Calibri" panose="020F0502020204030204" pitchFamily="34" charset="0"/>
              </a:defRPr>
            </a:lvl2pPr>
            <a:lvl3pPr marL="1143000" indent="-228600">
              <a:lnSpc>
                <a:spcPct val="90000"/>
              </a:lnSpc>
              <a:spcBef>
                <a:spcPts val="500"/>
              </a:spcBef>
              <a:buClr>
                <a:srgbClr val="202A5A"/>
              </a:buClr>
              <a:buFont typeface="Arial" panose="020B0604020202020204" pitchFamily="34" charset="0"/>
              <a:buChar char="•"/>
              <a:defRPr sz="2400">
                <a:latin typeface="Calibri" panose="020F0502020204030204" pitchFamily="34" charset="0"/>
                <a:cs typeface="Calibri" panose="020F0502020204030204" pitchFamily="34" charset="0"/>
              </a:defRPr>
            </a:lvl3pPr>
            <a:lvl4pPr marL="1600200" indent="-228600">
              <a:lnSpc>
                <a:spcPct val="90000"/>
              </a:lnSpc>
              <a:spcBef>
                <a:spcPts val="500"/>
              </a:spcBef>
              <a:buClr>
                <a:srgbClr val="202A5A"/>
              </a:buClr>
              <a:buFont typeface="Arial" panose="020B0604020202020204" pitchFamily="34" charset="0"/>
              <a:buChar char="•"/>
              <a:defRPr sz="2400">
                <a:latin typeface="Calibri" panose="020F0502020204030204" pitchFamily="34" charset="0"/>
                <a:cs typeface="Calibri" panose="020F0502020204030204" pitchFamily="34" charset="0"/>
              </a:defRPr>
            </a:lvl4pPr>
            <a:lvl5pPr marL="2057400" indent="-228600">
              <a:lnSpc>
                <a:spcPct val="90000"/>
              </a:lnSpc>
              <a:spcBef>
                <a:spcPts val="500"/>
              </a:spcBef>
              <a:buClr>
                <a:srgbClr val="202A5A"/>
              </a:buClr>
              <a:buFont typeface="Arial" panose="020B0604020202020204" pitchFamily="34" charset="0"/>
              <a:buChar char="•"/>
              <a:defRPr sz="2400">
                <a:latin typeface="Calibri" panose="020F0502020204030204" pitchFamily="34" charset="0"/>
                <a:cs typeface="Calibri" panose="020F0502020204030204"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sz="1800" dirty="0">
                <a:solidFill>
                  <a:srgbClr val="000000"/>
                </a:solidFill>
                <a:latin typeface="Nunito Sans" pitchFamily="2" charset="0"/>
                <a:sym typeface="Nunito Sans"/>
              </a:rPr>
              <a:t>Once you have chosen the best model, it´s crucial to serialize and save it for further use. Serialization converts the model into a binary format that can be stored on disk. The </a:t>
            </a:r>
            <a:r>
              <a:rPr lang="en-US" sz="1800" dirty="0" err="1">
                <a:solidFill>
                  <a:srgbClr val="000000"/>
                </a:solidFill>
                <a:latin typeface="Nunito Sans" pitchFamily="2" charset="0"/>
                <a:sym typeface="Nunito Sans"/>
              </a:rPr>
              <a:t>joblib</a:t>
            </a:r>
            <a:r>
              <a:rPr lang="en-US" sz="1800" dirty="0">
                <a:solidFill>
                  <a:srgbClr val="000000"/>
                </a:solidFill>
                <a:latin typeface="Nunito Sans" pitchFamily="2" charset="0"/>
                <a:sym typeface="Nunito Sans"/>
              </a:rPr>
              <a:t> library is commonly used for model serialization in Python.</a:t>
            </a:r>
            <a:endParaRPr lang="en-US" dirty="0">
              <a:sym typeface="Nunito Sans"/>
            </a:endParaRPr>
          </a:p>
        </p:txBody>
      </p:sp>
      <p:pic>
        <p:nvPicPr>
          <p:cNvPr id="7170" name="Picture 2" descr="Understanding Reduce time complexity using Joblib in Python">
            <a:extLst>
              <a:ext uri="{FF2B5EF4-FFF2-40B4-BE49-F238E27FC236}">
                <a16:creationId xmlns:a16="http://schemas.microsoft.com/office/drawing/2014/main" id="{4C3A8987-E806-A42B-FD88-BE42E5D15C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0806" y="2728912"/>
            <a:ext cx="3267075" cy="1400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104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1FFB66-CC7E-B089-EC7C-0E7E68F8EB7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EFD6C59-91F6-DEAB-7ED5-8BF6112B3611}"/>
              </a:ext>
            </a:extLst>
          </p:cNvPr>
          <p:cNvSpPr>
            <a:spLocks noGrp="1"/>
          </p:cNvSpPr>
          <p:nvPr>
            <p:ph type="title"/>
          </p:nvPr>
        </p:nvSpPr>
        <p:spPr>
          <a:xfrm>
            <a:off x="810053" y="666750"/>
            <a:ext cx="6487040" cy="758927"/>
          </a:xfrm>
        </p:spPr>
        <p:txBody>
          <a:bodyPr>
            <a:normAutofit fontScale="90000"/>
          </a:bodyPr>
          <a:lstStyle/>
          <a:p>
            <a:r>
              <a:rPr lang="es-MX" sz="3200" dirty="0" err="1">
                <a:solidFill>
                  <a:srgbClr val="20295A"/>
                </a:solidFill>
              </a:rPr>
              <a:t>Deployment</a:t>
            </a:r>
            <a:r>
              <a:rPr lang="es-MX" sz="3200" dirty="0">
                <a:solidFill>
                  <a:srgbClr val="20295A"/>
                </a:solidFill>
              </a:rPr>
              <a:t> </a:t>
            </a:r>
            <a:r>
              <a:rPr lang="es-MX" sz="3200" dirty="0" err="1">
                <a:solidFill>
                  <a:srgbClr val="20295A"/>
                </a:solidFill>
              </a:rPr>
              <a:t>Environment</a:t>
            </a:r>
            <a:r>
              <a:rPr lang="es-MX" sz="3200" dirty="0">
                <a:solidFill>
                  <a:srgbClr val="20295A"/>
                </a:solidFill>
              </a:rPr>
              <a:t> </a:t>
            </a:r>
            <a:r>
              <a:rPr lang="es-MX" sz="3200" dirty="0" err="1">
                <a:solidFill>
                  <a:srgbClr val="20295A"/>
                </a:solidFill>
              </a:rPr>
              <a:t>Preparation</a:t>
            </a:r>
            <a:r>
              <a:rPr lang="es-MX" sz="3200" dirty="0">
                <a:solidFill>
                  <a:srgbClr val="20295A"/>
                </a:solidFill>
              </a:rPr>
              <a:t>.</a:t>
            </a:r>
            <a:endParaRPr lang="en-MX" sz="3200" dirty="0">
              <a:solidFill>
                <a:srgbClr val="20295A"/>
              </a:solidFill>
            </a:endParaRPr>
          </a:p>
        </p:txBody>
      </p:sp>
      <p:sp>
        <p:nvSpPr>
          <p:cNvPr id="2" name="Google Shape;1730;p171">
            <a:extLst>
              <a:ext uri="{FF2B5EF4-FFF2-40B4-BE49-F238E27FC236}">
                <a16:creationId xmlns:a16="http://schemas.microsoft.com/office/drawing/2014/main" id="{32DA1F47-56FF-A4E2-0F4F-01FB10080CFE}"/>
              </a:ext>
            </a:extLst>
          </p:cNvPr>
          <p:cNvSpPr txBox="1"/>
          <p:nvPr/>
        </p:nvSpPr>
        <p:spPr>
          <a:xfrm>
            <a:off x="6233652" y="1812396"/>
            <a:ext cx="5283820" cy="1777090"/>
          </a:xfrm>
          <a:prstGeom prst="rect">
            <a:avLst/>
          </a:prstGeom>
        </p:spPr>
        <p:txBody>
          <a:bodyPr vert="horz" lIns="91440" tIns="45720" rIns="91440" bIns="45720" rtlCol="0">
            <a:noAutofit/>
          </a:bodyPr>
          <a:lstStyle>
            <a:defPPr marR="0" lvl="0" algn="l" rtl="0">
              <a:lnSpc>
                <a:spcPct val="100000"/>
              </a:lnSpc>
              <a:spcBef>
                <a:spcPts val="0"/>
              </a:spcBef>
              <a:spcAft>
                <a:spcPts val="0"/>
              </a:spcAft>
            </a:defPPr>
            <a:lvl1pPr lvl="0" indent="0" algn="just">
              <a:lnSpc>
                <a:spcPct val="150000"/>
              </a:lnSpc>
              <a:spcBef>
                <a:spcPts val="0"/>
              </a:spcBef>
              <a:spcAft>
                <a:spcPts val="0"/>
              </a:spcAft>
              <a:buClr>
                <a:srgbClr val="202A5A"/>
              </a:buClr>
              <a:buFont typeface="Arial" panose="020B0604020202020204" pitchFamily="34" charset="0"/>
              <a:buNone/>
              <a:defRPr sz="2000">
                <a:latin typeface="Nunito Sans"/>
                <a:ea typeface="Nunito Sans"/>
                <a:cs typeface="Nunito Sans"/>
              </a:defRPr>
            </a:lvl1pPr>
            <a:lvl2pPr marL="685800" indent="-228600">
              <a:lnSpc>
                <a:spcPct val="90000"/>
              </a:lnSpc>
              <a:spcBef>
                <a:spcPts val="500"/>
              </a:spcBef>
              <a:buClr>
                <a:srgbClr val="202A5A"/>
              </a:buClr>
              <a:buFont typeface="Arial" panose="020B0604020202020204" pitchFamily="34" charset="0"/>
              <a:buChar char="•"/>
              <a:defRPr sz="2400">
                <a:latin typeface="Calibri" panose="020F0502020204030204" pitchFamily="34" charset="0"/>
                <a:cs typeface="Calibri" panose="020F0502020204030204" pitchFamily="34" charset="0"/>
              </a:defRPr>
            </a:lvl2pPr>
            <a:lvl3pPr marL="1143000" indent="-228600">
              <a:lnSpc>
                <a:spcPct val="90000"/>
              </a:lnSpc>
              <a:spcBef>
                <a:spcPts val="500"/>
              </a:spcBef>
              <a:buClr>
                <a:srgbClr val="202A5A"/>
              </a:buClr>
              <a:buFont typeface="Arial" panose="020B0604020202020204" pitchFamily="34" charset="0"/>
              <a:buChar char="•"/>
              <a:defRPr sz="2400">
                <a:latin typeface="Calibri" panose="020F0502020204030204" pitchFamily="34" charset="0"/>
                <a:cs typeface="Calibri" panose="020F0502020204030204" pitchFamily="34" charset="0"/>
              </a:defRPr>
            </a:lvl3pPr>
            <a:lvl4pPr marL="1600200" indent="-228600">
              <a:lnSpc>
                <a:spcPct val="90000"/>
              </a:lnSpc>
              <a:spcBef>
                <a:spcPts val="500"/>
              </a:spcBef>
              <a:buClr>
                <a:srgbClr val="202A5A"/>
              </a:buClr>
              <a:buFont typeface="Arial" panose="020B0604020202020204" pitchFamily="34" charset="0"/>
              <a:buChar char="•"/>
              <a:defRPr sz="2400">
                <a:latin typeface="Calibri" panose="020F0502020204030204" pitchFamily="34" charset="0"/>
                <a:cs typeface="Calibri" panose="020F0502020204030204" pitchFamily="34" charset="0"/>
              </a:defRPr>
            </a:lvl4pPr>
            <a:lvl5pPr marL="2057400" indent="-228600">
              <a:lnSpc>
                <a:spcPct val="90000"/>
              </a:lnSpc>
              <a:spcBef>
                <a:spcPts val="500"/>
              </a:spcBef>
              <a:buClr>
                <a:srgbClr val="202A5A"/>
              </a:buClr>
              <a:buFont typeface="Arial" panose="020B0604020202020204" pitchFamily="34" charset="0"/>
              <a:buChar char="•"/>
              <a:defRPr sz="2400">
                <a:latin typeface="Calibri" panose="020F0502020204030204" pitchFamily="34" charset="0"/>
                <a:cs typeface="Calibri" panose="020F0502020204030204"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sz="1800" dirty="0">
                <a:solidFill>
                  <a:srgbClr val="000000"/>
                </a:solidFill>
                <a:latin typeface="Nunito Sans" pitchFamily="2" charset="0"/>
                <a:sym typeface="Nunito Sans"/>
              </a:rPr>
              <a:t>To deploy your model, you need to set up the deployment environment, this means that you need to create a virtual environment that manage the dependencies and install the required libraries. This ensures that your deployment environment is isolated and has the required packages installed.</a:t>
            </a:r>
            <a:endParaRPr lang="en-US" dirty="0">
              <a:sym typeface="Nunito Sans"/>
            </a:endParaRPr>
          </a:p>
        </p:txBody>
      </p:sp>
      <p:pic>
        <p:nvPicPr>
          <p:cNvPr id="8194" name="Picture 2" descr="Checklist: Qué es y por qué se utiliza | Glosario SEO | LBR">
            <a:extLst>
              <a:ext uri="{FF2B5EF4-FFF2-40B4-BE49-F238E27FC236}">
                <a16:creationId xmlns:a16="http://schemas.microsoft.com/office/drawing/2014/main" id="{D0C775A9-1F00-F9E0-CDAC-34C50570F6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87333" y="2072271"/>
            <a:ext cx="3588167" cy="23877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5659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A5181B-582A-6401-21B2-18F2E4A64AC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33FFFCC-BAFF-20C9-5A4B-78BC60981035}"/>
              </a:ext>
            </a:extLst>
          </p:cNvPr>
          <p:cNvSpPr>
            <a:spLocks noGrp="1"/>
          </p:cNvSpPr>
          <p:nvPr>
            <p:ph type="title"/>
          </p:nvPr>
        </p:nvSpPr>
        <p:spPr>
          <a:xfrm>
            <a:off x="810053" y="666750"/>
            <a:ext cx="6487040" cy="758927"/>
          </a:xfrm>
        </p:spPr>
        <p:txBody>
          <a:bodyPr>
            <a:normAutofit/>
          </a:bodyPr>
          <a:lstStyle/>
          <a:p>
            <a:r>
              <a:rPr lang="es-MX" sz="3200" dirty="0" err="1">
                <a:solidFill>
                  <a:srgbClr val="20295A"/>
                </a:solidFill>
              </a:rPr>
              <a:t>Deployment</a:t>
            </a:r>
            <a:r>
              <a:rPr lang="es-MX" sz="3200" dirty="0">
                <a:solidFill>
                  <a:srgbClr val="20295A"/>
                </a:solidFill>
              </a:rPr>
              <a:t> API </a:t>
            </a:r>
            <a:r>
              <a:rPr lang="es-MX" sz="3200" dirty="0" err="1">
                <a:solidFill>
                  <a:srgbClr val="20295A"/>
                </a:solidFill>
              </a:rPr>
              <a:t>Building</a:t>
            </a:r>
            <a:r>
              <a:rPr lang="es-MX" sz="3200" dirty="0">
                <a:solidFill>
                  <a:srgbClr val="20295A"/>
                </a:solidFill>
              </a:rPr>
              <a:t>.</a:t>
            </a:r>
            <a:endParaRPr lang="en-MX" sz="3200" dirty="0">
              <a:solidFill>
                <a:srgbClr val="20295A"/>
              </a:solidFill>
            </a:endParaRPr>
          </a:p>
        </p:txBody>
      </p:sp>
      <p:sp>
        <p:nvSpPr>
          <p:cNvPr id="2" name="Google Shape;1730;p171">
            <a:extLst>
              <a:ext uri="{FF2B5EF4-FFF2-40B4-BE49-F238E27FC236}">
                <a16:creationId xmlns:a16="http://schemas.microsoft.com/office/drawing/2014/main" id="{804CA968-D060-B886-2934-87720325E76E}"/>
              </a:ext>
            </a:extLst>
          </p:cNvPr>
          <p:cNvSpPr txBox="1"/>
          <p:nvPr/>
        </p:nvSpPr>
        <p:spPr>
          <a:xfrm>
            <a:off x="6233652" y="1812396"/>
            <a:ext cx="5283820" cy="1777090"/>
          </a:xfrm>
          <a:prstGeom prst="rect">
            <a:avLst/>
          </a:prstGeom>
        </p:spPr>
        <p:txBody>
          <a:bodyPr vert="horz" lIns="91440" tIns="45720" rIns="91440" bIns="45720" rtlCol="0">
            <a:noAutofit/>
          </a:bodyPr>
          <a:lstStyle>
            <a:defPPr marR="0" lvl="0" algn="l" rtl="0">
              <a:lnSpc>
                <a:spcPct val="100000"/>
              </a:lnSpc>
              <a:spcBef>
                <a:spcPts val="0"/>
              </a:spcBef>
              <a:spcAft>
                <a:spcPts val="0"/>
              </a:spcAft>
            </a:defPPr>
            <a:lvl1pPr lvl="0" indent="0" algn="just">
              <a:lnSpc>
                <a:spcPct val="150000"/>
              </a:lnSpc>
              <a:spcBef>
                <a:spcPts val="0"/>
              </a:spcBef>
              <a:spcAft>
                <a:spcPts val="0"/>
              </a:spcAft>
              <a:buClr>
                <a:srgbClr val="202A5A"/>
              </a:buClr>
              <a:buFont typeface="Arial" panose="020B0604020202020204" pitchFamily="34" charset="0"/>
              <a:buNone/>
              <a:defRPr sz="2000">
                <a:latin typeface="Nunito Sans"/>
                <a:ea typeface="Nunito Sans"/>
                <a:cs typeface="Nunito Sans"/>
              </a:defRPr>
            </a:lvl1pPr>
            <a:lvl2pPr marL="685800" indent="-228600">
              <a:lnSpc>
                <a:spcPct val="90000"/>
              </a:lnSpc>
              <a:spcBef>
                <a:spcPts val="500"/>
              </a:spcBef>
              <a:buClr>
                <a:srgbClr val="202A5A"/>
              </a:buClr>
              <a:buFont typeface="Arial" panose="020B0604020202020204" pitchFamily="34" charset="0"/>
              <a:buChar char="•"/>
              <a:defRPr sz="2400">
                <a:latin typeface="Calibri" panose="020F0502020204030204" pitchFamily="34" charset="0"/>
                <a:cs typeface="Calibri" panose="020F0502020204030204" pitchFamily="34" charset="0"/>
              </a:defRPr>
            </a:lvl2pPr>
            <a:lvl3pPr marL="1143000" indent="-228600">
              <a:lnSpc>
                <a:spcPct val="90000"/>
              </a:lnSpc>
              <a:spcBef>
                <a:spcPts val="500"/>
              </a:spcBef>
              <a:buClr>
                <a:srgbClr val="202A5A"/>
              </a:buClr>
              <a:buFont typeface="Arial" panose="020B0604020202020204" pitchFamily="34" charset="0"/>
              <a:buChar char="•"/>
              <a:defRPr sz="2400">
                <a:latin typeface="Calibri" panose="020F0502020204030204" pitchFamily="34" charset="0"/>
                <a:cs typeface="Calibri" panose="020F0502020204030204" pitchFamily="34" charset="0"/>
              </a:defRPr>
            </a:lvl3pPr>
            <a:lvl4pPr marL="1600200" indent="-228600">
              <a:lnSpc>
                <a:spcPct val="90000"/>
              </a:lnSpc>
              <a:spcBef>
                <a:spcPts val="500"/>
              </a:spcBef>
              <a:buClr>
                <a:srgbClr val="202A5A"/>
              </a:buClr>
              <a:buFont typeface="Arial" panose="020B0604020202020204" pitchFamily="34" charset="0"/>
              <a:buChar char="•"/>
              <a:defRPr sz="2400">
                <a:latin typeface="Calibri" panose="020F0502020204030204" pitchFamily="34" charset="0"/>
                <a:cs typeface="Calibri" panose="020F0502020204030204" pitchFamily="34" charset="0"/>
              </a:defRPr>
            </a:lvl4pPr>
            <a:lvl5pPr marL="2057400" indent="-228600">
              <a:lnSpc>
                <a:spcPct val="90000"/>
              </a:lnSpc>
              <a:spcBef>
                <a:spcPts val="500"/>
              </a:spcBef>
              <a:buClr>
                <a:srgbClr val="202A5A"/>
              </a:buClr>
              <a:buFont typeface="Arial" panose="020B0604020202020204" pitchFamily="34" charset="0"/>
              <a:buChar char="•"/>
              <a:defRPr sz="2400">
                <a:latin typeface="Calibri" panose="020F0502020204030204" pitchFamily="34" charset="0"/>
                <a:cs typeface="Calibri" panose="020F0502020204030204"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sz="1800" dirty="0">
                <a:solidFill>
                  <a:srgbClr val="000000"/>
                </a:solidFill>
                <a:latin typeface="Nunito Sans" pitchFamily="2" charset="0"/>
                <a:sym typeface="Nunito Sans"/>
              </a:rPr>
              <a:t>You must create a python script that defines the API endpoint that will handle the incoming request, preprocess and make the predictions.</a:t>
            </a:r>
            <a:endParaRPr lang="en-US" dirty="0">
              <a:sym typeface="Nunito Sans"/>
            </a:endParaRPr>
          </a:p>
        </p:txBody>
      </p:sp>
      <p:pic>
        <p:nvPicPr>
          <p:cNvPr id="9218" name="Picture 2" descr="What are APIS and how to build API? - Learn Steps">
            <a:extLst>
              <a:ext uri="{FF2B5EF4-FFF2-40B4-BE49-F238E27FC236}">
                <a16:creationId xmlns:a16="http://schemas.microsoft.com/office/drawing/2014/main" id="{74C0A89B-BBC7-C070-958A-EA0E86C6D6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8875" y="2648553"/>
            <a:ext cx="2714625" cy="1685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3326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10979A-0E4A-93F6-08A1-75DBA1D8E86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8DE27E0-60C9-807F-7F10-B2BE4F07D852}"/>
              </a:ext>
            </a:extLst>
          </p:cNvPr>
          <p:cNvSpPr>
            <a:spLocks noGrp="1"/>
          </p:cNvSpPr>
          <p:nvPr>
            <p:ph type="title"/>
          </p:nvPr>
        </p:nvSpPr>
        <p:spPr>
          <a:xfrm>
            <a:off x="810053" y="666750"/>
            <a:ext cx="6487040" cy="758927"/>
          </a:xfrm>
        </p:spPr>
        <p:txBody>
          <a:bodyPr>
            <a:normAutofit/>
          </a:bodyPr>
          <a:lstStyle/>
          <a:p>
            <a:r>
              <a:rPr lang="es-MX" sz="3200" dirty="0" err="1">
                <a:solidFill>
                  <a:srgbClr val="20295A"/>
                </a:solidFill>
              </a:rPr>
              <a:t>Deployment</a:t>
            </a:r>
            <a:r>
              <a:rPr lang="es-MX" sz="3200" dirty="0">
                <a:solidFill>
                  <a:srgbClr val="20295A"/>
                </a:solidFill>
              </a:rPr>
              <a:t> </a:t>
            </a:r>
            <a:r>
              <a:rPr lang="es-MX" sz="3200" dirty="0" err="1">
                <a:solidFill>
                  <a:srgbClr val="20295A"/>
                </a:solidFill>
              </a:rPr>
              <a:t>Testing</a:t>
            </a:r>
            <a:r>
              <a:rPr lang="es-MX" sz="3200" dirty="0">
                <a:solidFill>
                  <a:srgbClr val="20295A"/>
                </a:solidFill>
              </a:rPr>
              <a:t> and </a:t>
            </a:r>
            <a:r>
              <a:rPr lang="es-MX" sz="3200" dirty="0" err="1">
                <a:solidFill>
                  <a:srgbClr val="20295A"/>
                </a:solidFill>
              </a:rPr>
              <a:t>Validation</a:t>
            </a:r>
            <a:r>
              <a:rPr lang="es-MX" sz="3200" dirty="0">
                <a:solidFill>
                  <a:srgbClr val="20295A"/>
                </a:solidFill>
              </a:rPr>
              <a:t> </a:t>
            </a:r>
            <a:endParaRPr lang="en-MX" sz="3200" dirty="0">
              <a:solidFill>
                <a:srgbClr val="20295A"/>
              </a:solidFill>
            </a:endParaRPr>
          </a:p>
        </p:txBody>
      </p:sp>
      <p:sp>
        <p:nvSpPr>
          <p:cNvPr id="2" name="Google Shape;1730;p171">
            <a:extLst>
              <a:ext uri="{FF2B5EF4-FFF2-40B4-BE49-F238E27FC236}">
                <a16:creationId xmlns:a16="http://schemas.microsoft.com/office/drawing/2014/main" id="{D04E8155-D096-4AAB-6983-1946542C52A7}"/>
              </a:ext>
            </a:extLst>
          </p:cNvPr>
          <p:cNvSpPr txBox="1"/>
          <p:nvPr/>
        </p:nvSpPr>
        <p:spPr>
          <a:xfrm>
            <a:off x="6233652" y="1812396"/>
            <a:ext cx="5283820" cy="1777090"/>
          </a:xfrm>
          <a:prstGeom prst="rect">
            <a:avLst/>
          </a:prstGeom>
        </p:spPr>
        <p:txBody>
          <a:bodyPr vert="horz" lIns="91440" tIns="45720" rIns="91440" bIns="45720" rtlCol="0">
            <a:noAutofit/>
          </a:bodyPr>
          <a:lstStyle>
            <a:defPPr marR="0" lvl="0" algn="l" rtl="0">
              <a:lnSpc>
                <a:spcPct val="100000"/>
              </a:lnSpc>
              <a:spcBef>
                <a:spcPts val="0"/>
              </a:spcBef>
              <a:spcAft>
                <a:spcPts val="0"/>
              </a:spcAft>
            </a:defPPr>
            <a:lvl1pPr lvl="0" indent="0" algn="just">
              <a:lnSpc>
                <a:spcPct val="150000"/>
              </a:lnSpc>
              <a:spcBef>
                <a:spcPts val="0"/>
              </a:spcBef>
              <a:spcAft>
                <a:spcPts val="0"/>
              </a:spcAft>
              <a:buClr>
                <a:srgbClr val="202A5A"/>
              </a:buClr>
              <a:buFont typeface="Arial" panose="020B0604020202020204" pitchFamily="34" charset="0"/>
              <a:buNone/>
              <a:defRPr sz="2000">
                <a:latin typeface="Nunito Sans"/>
                <a:ea typeface="Nunito Sans"/>
                <a:cs typeface="Nunito Sans"/>
              </a:defRPr>
            </a:lvl1pPr>
            <a:lvl2pPr marL="685800" indent="-228600">
              <a:lnSpc>
                <a:spcPct val="90000"/>
              </a:lnSpc>
              <a:spcBef>
                <a:spcPts val="500"/>
              </a:spcBef>
              <a:buClr>
                <a:srgbClr val="202A5A"/>
              </a:buClr>
              <a:buFont typeface="Arial" panose="020B0604020202020204" pitchFamily="34" charset="0"/>
              <a:buChar char="•"/>
              <a:defRPr sz="2400">
                <a:latin typeface="Calibri" panose="020F0502020204030204" pitchFamily="34" charset="0"/>
                <a:cs typeface="Calibri" panose="020F0502020204030204" pitchFamily="34" charset="0"/>
              </a:defRPr>
            </a:lvl2pPr>
            <a:lvl3pPr marL="1143000" indent="-228600">
              <a:lnSpc>
                <a:spcPct val="90000"/>
              </a:lnSpc>
              <a:spcBef>
                <a:spcPts val="500"/>
              </a:spcBef>
              <a:buClr>
                <a:srgbClr val="202A5A"/>
              </a:buClr>
              <a:buFont typeface="Arial" panose="020B0604020202020204" pitchFamily="34" charset="0"/>
              <a:buChar char="•"/>
              <a:defRPr sz="2400">
                <a:latin typeface="Calibri" panose="020F0502020204030204" pitchFamily="34" charset="0"/>
                <a:cs typeface="Calibri" panose="020F0502020204030204" pitchFamily="34" charset="0"/>
              </a:defRPr>
            </a:lvl3pPr>
            <a:lvl4pPr marL="1600200" indent="-228600">
              <a:lnSpc>
                <a:spcPct val="90000"/>
              </a:lnSpc>
              <a:spcBef>
                <a:spcPts val="500"/>
              </a:spcBef>
              <a:buClr>
                <a:srgbClr val="202A5A"/>
              </a:buClr>
              <a:buFont typeface="Arial" panose="020B0604020202020204" pitchFamily="34" charset="0"/>
              <a:buChar char="•"/>
              <a:defRPr sz="2400">
                <a:latin typeface="Calibri" panose="020F0502020204030204" pitchFamily="34" charset="0"/>
                <a:cs typeface="Calibri" panose="020F0502020204030204" pitchFamily="34" charset="0"/>
              </a:defRPr>
            </a:lvl4pPr>
            <a:lvl5pPr marL="2057400" indent="-228600">
              <a:lnSpc>
                <a:spcPct val="90000"/>
              </a:lnSpc>
              <a:spcBef>
                <a:spcPts val="500"/>
              </a:spcBef>
              <a:buClr>
                <a:srgbClr val="202A5A"/>
              </a:buClr>
              <a:buFont typeface="Arial" panose="020B0604020202020204" pitchFamily="34" charset="0"/>
              <a:buChar char="•"/>
              <a:defRPr sz="2400">
                <a:latin typeface="Calibri" panose="020F0502020204030204" pitchFamily="34" charset="0"/>
                <a:cs typeface="Calibri" panose="020F0502020204030204"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sz="1600" b="0" i="0" dirty="0">
                <a:solidFill>
                  <a:srgbClr val="000000"/>
                </a:solidFill>
                <a:effectLst/>
                <a:latin typeface="Montserrat" panose="00000500000000000000" pitchFamily="2" charset="0"/>
              </a:rPr>
              <a:t>This step involves sending sample requests to the API using tools like requests or curl and verifying the output against expected results during model monitoring. You must further compare the predictions made by the deployment with those made during model development to ensure consistency and accuracy across multiple models.</a:t>
            </a:r>
            <a:endParaRPr lang="en-US" dirty="0">
              <a:sym typeface="Nunito Sans"/>
            </a:endParaRPr>
          </a:p>
        </p:txBody>
      </p:sp>
      <p:pic>
        <p:nvPicPr>
          <p:cNvPr id="10242" name="Picture 2" descr="Deploy Machine Learning Model Easily | by Shailesh Sharma | Agile Insider |  Oct, 2024 | Medium">
            <a:extLst>
              <a:ext uri="{FF2B5EF4-FFF2-40B4-BE49-F238E27FC236}">
                <a16:creationId xmlns:a16="http://schemas.microsoft.com/office/drawing/2014/main" id="{5A8F81B1-8BF1-3316-1E54-132E4E6F07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3516" y="1901111"/>
            <a:ext cx="4764833" cy="26802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5685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450AD7-D4D7-46B2-492B-3FB7B59A31F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CCA7308-1D99-F336-6CC3-FCD19EEAA40B}"/>
              </a:ext>
            </a:extLst>
          </p:cNvPr>
          <p:cNvSpPr>
            <a:spLocks noGrp="1"/>
          </p:cNvSpPr>
          <p:nvPr>
            <p:ph type="title"/>
          </p:nvPr>
        </p:nvSpPr>
        <p:spPr>
          <a:xfrm>
            <a:off x="810053" y="666750"/>
            <a:ext cx="6487040" cy="758927"/>
          </a:xfrm>
        </p:spPr>
        <p:txBody>
          <a:bodyPr>
            <a:normAutofit/>
          </a:bodyPr>
          <a:lstStyle/>
          <a:p>
            <a:r>
              <a:rPr lang="es-MX" sz="3200" dirty="0">
                <a:solidFill>
                  <a:srgbClr val="20295A"/>
                </a:solidFill>
              </a:rPr>
              <a:t>ML Pipeline </a:t>
            </a:r>
            <a:r>
              <a:rPr lang="es-MX" sz="3200" dirty="0" err="1">
                <a:solidFill>
                  <a:srgbClr val="20295A"/>
                </a:solidFill>
              </a:rPr>
              <a:t>Deployment</a:t>
            </a:r>
            <a:endParaRPr lang="en-MX" sz="3200" dirty="0">
              <a:solidFill>
                <a:srgbClr val="20295A"/>
              </a:solidFill>
            </a:endParaRPr>
          </a:p>
        </p:txBody>
      </p:sp>
      <p:sp>
        <p:nvSpPr>
          <p:cNvPr id="2" name="Google Shape;1730;p171">
            <a:extLst>
              <a:ext uri="{FF2B5EF4-FFF2-40B4-BE49-F238E27FC236}">
                <a16:creationId xmlns:a16="http://schemas.microsoft.com/office/drawing/2014/main" id="{AB246748-0084-5AD1-0EE6-E4EF7D3F5B6B}"/>
              </a:ext>
            </a:extLst>
          </p:cNvPr>
          <p:cNvSpPr txBox="1"/>
          <p:nvPr/>
        </p:nvSpPr>
        <p:spPr>
          <a:xfrm>
            <a:off x="6466114" y="1812396"/>
            <a:ext cx="5051358" cy="1777090"/>
          </a:xfrm>
          <a:prstGeom prst="rect">
            <a:avLst/>
          </a:prstGeom>
        </p:spPr>
        <p:txBody>
          <a:bodyPr vert="horz" lIns="91440" tIns="45720" rIns="91440" bIns="45720" rtlCol="0">
            <a:noAutofit/>
          </a:bodyPr>
          <a:lstStyle>
            <a:defPPr marR="0" lvl="0" algn="l" rtl="0">
              <a:lnSpc>
                <a:spcPct val="100000"/>
              </a:lnSpc>
              <a:spcBef>
                <a:spcPts val="0"/>
              </a:spcBef>
              <a:spcAft>
                <a:spcPts val="0"/>
              </a:spcAft>
            </a:defPPr>
            <a:lvl1pPr lvl="0" indent="0" algn="just">
              <a:lnSpc>
                <a:spcPct val="150000"/>
              </a:lnSpc>
              <a:spcBef>
                <a:spcPts val="0"/>
              </a:spcBef>
              <a:spcAft>
                <a:spcPts val="0"/>
              </a:spcAft>
              <a:buClr>
                <a:srgbClr val="202A5A"/>
              </a:buClr>
              <a:buFont typeface="Arial" panose="020B0604020202020204" pitchFamily="34" charset="0"/>
              <a:buNone/>
              <a:defRPr sz="2000">
                <a:latin typeface="Nunito Sans"/>
                <a:ea typeface="Nunito Sans"/>
                <a:cs typeface="Nunito Sans"/>
              </a:defRPr>
            </a:lvl1pPr>
            <a:lvl2pPr marL="685800" indent="-228600">
              <a:lnSpc>
                <a:spcPct val="90000"/>
              </a:lnSpc>
              <a:spcBef>
                <a:spcPts val="500"/>
              </a:spcBef>
              <a:buClr>
                <a:srgbClr val="202A5A"/>
              </a:buClr>
              <a:buFont typeface="Arial" panose="020B0604020202020204" pitchFamily="34" charset="0"/>
              <a:buChar char="•"/>
              <a:defRPr sz="2400">
                <a:latin typeface="Calibri" panose="020F0502020204030204" pitchFamily="34" charset="0"/>
                <a:cs typeface="Calibri" panose="020F0502020204030204" pitchFamily="34" charset="0"/>
              </a:defRPr>
            </a:lvl2pPr>
            <a:lvl3pPr marL="1143000" indent="-228600">
              <a:lnSpc>
                <a:spcPct val="90000"/>
              </a:lnSpc>
              <a:spcBef>
                <a:spcPts val="500"/>
              </a:spcBef>
              <a:buClr>
                <a:srgbClr val="202A5A"/>
              </a:buClr>
              <a:buFont typeface="Arial" panose="020B0604020202020204" pitchFamily="34" charset="0"/>
              <a:buChar char="•"/>
              <a:defRPr sz="2400">
                <a:latin typeface="Calibri" panose="020F0502020204030204" pitchFamily="34" charset="0"/>
                <a:cs typeface="Calibri" panose="020F0502020204030204" pitchFamily="34" charset="0"/>
              </a:defRPr>
            </a:lvl3pPr>
            <a:lvl4pPr marL="1600200" indent="-228600">
              <a:lnSpc>
                <a:spcPct val="90000"/>
              </a:lnSpc>
              <a:spcBef>
                <a:spcPts val="500"/>
              </a:spcBef>
              <a:buClr>
                <a:srgbClr val="202A5A"/>
              </a:buClr>
              <a:buFont typeface="Arial" panose="020B0604020202020204" pitchFamily="34" charset="0"/>
              <a:buChar char="•"/>
              <a:defRPr sz="2400">
                <a:latin typeface="Calibri" panose="020F0502020204030204" pitchFamily="34" charset="0"/>
                <a:cs typeface="Calibri" panose="020F0502020204030204" pitchFamily="34" charset="0"/>
              </a:defRPr>
            </a:lvl4pPr>
            <a:lvl5pPr marL="2057400" indent="-228600">
              <a:lnSpc>
                <a:spcPct val="90000"/>
              </a:lnSpc>
              <a:spcBef>
                <a:spcPts val="500"/>
              </a:spcBef>
              <a:buClr>
                <a:srgbClr val="202A5A"/>
              </a:buClr>
              <a:buFont typeface="Arial" panose="020B0604020202020204" pitchFamily="34" charset="0"/>
              <a:buChar char="•"/>
              <a:defRPr sz="2400">
                <a:latin typeface="Calibri" panose="020F0502020204030204" pitchFamily="34" charset="0"/>
                <a:cs typeface="Calibri" panose="020F0502020204030204"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sz="1400" b="0" i="0" dirty="0">
                <a:solidFill>
                  <a:srgbClr val="000000"/>
                </a:solidFill>
                <a:effectLst/>
                <a:latin typeface="Montserrat" panose="00000500000000000000" pitchFamily="2" charset="0"/>
              </a:rPr>
              <a:t>You must choose a server or cloud platform to deploy your ML application, such as Heroku, AWS, or Azure, as they provide the necessary infrastructure to host your deployment. You must also configure the server/cloud environment to handle incoming requests and route them to the API endpoint you defined in the previous step. When deploying your ML model in a production environment, you must always follow best practices for security, scalability, and availability.</a:t>
            </a:r>
            <a:endParaRPr lang="en-US" dirty="0">
              <a:sym typeface="Nunito Sans"/>
            </a:endParaRPr>
          </a:p>
        </p:txBody>
      </p:sp>
      <p:pic>
        <p:nvPicPr>
          <p:cNvPr id="11266" name="Picture 2" descr="Continuous Delivery for Machine Learning">
            <a:extLst>
              <a:ext uri="{FF2B5EF4-FFF2-40B4-BE49-F238E27FC236}">
                <a16:creationId xmlns:a16="http://schemas.microsoft.com/office/drawing/2014/main" id="{B652CB88-C5E1-1603-380C-34A0DACE7C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479" y="1722177"/>
            <a:ext cx="5979521" cy="31462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8736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754;p174">
            <a:extLst>
              <a:ext uri="{FF2B5EF4-FFF2-40B4-BE49-F238E27FC236}">
                <a16:creationId xmlns:a16="http://schemas.microsoft.com/office/drawing/2014/main" id="{71C78BEA-EC49-D9A1-98D3-C305A1705BFF}"/>
              </a:ext>
            </a:extLst>
          </p:cNvPr>
          <p:cNvSpPr txBox="1">
            <a:spLocks noGrp="1"/>
          </p:cNvSpPr>
          <p:nvPr/>
        </p:nvSpPr>
        <p:spPr>
          <a:xfrm>
            <a:off x="850505" y="4316391"/>
            <a:ext cx="9932172" cy="62756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600"/>
              <a:buFont typeface="Nunito Sans Black"/>
              <a:buNone/>
              <a:defRPr sz="2600" b="0" i="0" u="none" strike="noStrike" cap="none">
                <a:solidFill>
                  <a:schemeClr val="lt1"/>
                </a:solidFill>
                <a:latin typeface="Nunito Sans Black"/>
                <a:ea typeface="Nunito Sans Black"/>
                <a:cs typeface="Nunito Sans Black"/>
                <a:sym typeface="Nunito Sans Black"/>
              </a:defRPr>
            </a:lvl1pPr>
            <a:lvl2pPr marR="0" lvl="1" algn="l" rtl="0">
              <a:lnSpc>
                <a:spcPct val="100000"/>
              </a:lnSpc>
              <a:spcBef>
                <a:spcPts val="0"/>
              </a:spcBef>
              <a:spcAft>
                <a:spcPts val="0"/>
              </a:spcAft>
              <a:buClr>
                <a:schemeClr val="lt1"/>
              </a:buClr>
              <a:buSzPts val="1900"/>
              <a:buFont typeface="Nunito Sans Black"/>
              <a:buNone/>
              <a:defRPr sz="1900" b="0" i="0" u="none" strike="noStrike" cap="none">
                <a:solidFill>
                  <a:schemeClr val="lt1"/>
                </a:solidFill>
                <a:latin typeface="Nunito Sans Black"/>
                <a:ea typeface="Nunito Sans Black"/>
                <a:cs typeface="Nunito Sans Black"/>
                <a:sym typeface="Nunito Sans Black"/>
              </a:defRPr>
            </a:lvl2pPr>
            <a:lvl3pPr marR="0" lvl="2" algn="l" rtl="0">
              <a:lnSpc>
                <a:spcPct val="100000"/>
              </a:lnSpc>
              <a:spcBef>
                <a:spcPts val="0"/>
              </a:spcBef>
              <a:spcAft>
                <a:spcPts val="0"/>
              </a:spcAft>
              <a:buClr>
                <a:schemeClr val="lt1"/>
              </a:buClr>
              <a:buSzPts val="1900"/>
              <a:buFont typeface="Nunito Sans Black"/>
              <a:buNone/>
              <a:defRPr sz="1900" b="0" i="0" u="none" strike="noStrike" cap="none">
                <a:solidFill>
                  <a:schemeClr val="lt1"/>
                </a:solidFill>
                <a:latin typeface="Nunito Sans Black"/>
                <a:ea typeface="Nunito Sans Black"/>
                <a:cs typeface="Nunito Sans Black"/>
                <a:sym typeface="Nunito Sans Black"/>
              </a:defRPr>
            </a:lvl3pPr>
            <a:lvl4pPr marR="0" lvl="3" algn="l" rtl="0">
              <a:lnSpc>
                <a:spcPct val="100000"/>
              </a:lnSpc>
              <a:spcBef>
                <a:spcPts val="0"/>
              </a:spcBef>
              <a:spcAft>
                <a:spcPts val="0"/>
              </a:spcAft>
              <a:buClr>
                <a:schemeClr val="lt1"/>
              </a:buClr>
              <a:buSzPts val="1900"/>
              <a:buFont typeface="Nunito Sans Black"/>
              <a:buNone/>
              <a:defRPr sz="1900" b="0" i="0" u="none" strike="noStrike" cap="none">
                <a:solidFill>
                  <a:schemeClr val="lt1"/>
                </a:solidFill>
                <a:latin typeface="Nunito Sans Black"/>
                <a:ea typeface="Nunito Sans Black"/>
                <a:cs typeface="Nunito Sans Black"/>
                <a:sym typeface="Nunito Sans Black"/>
              </a:defRPr>
            </a:lvl4pPr>
            <a:lvl5pPr marR="0" lvl="4" algn="l" rtl="0">
              <a:lnSpc>
                <a:spcPct val="100000"/>
              </a:lnSpc>
              <a:spcBef>
                <a:spcPts val="0"/>
              </a:spcBef>
              <a:spcAft>
                <a:spcPts val="0"/>
              </a:spcAft>
              <a:buClr>
                <a:schemeClr val="lt1"/>
              </a:buClr>
              <a:buSzPts val="1900"/>
              <a:buFont typeface="Nunito Sans Black"/>
              <a:buNone/>
              <a:defRPr sz="1900" b="0" i="0" u="none" strike="noStrike" cap="none">
                <a:solidFill>
                  <a:schemeClr val="lt1"/>
                </a:solidFill>
                <a:latin typeface="Nunito Sans Black"/>
                <a:ea typeface="Nunito Sans Black"/>
                <a:cs typeface="Nunito Sans Black"/>
                <a:sym typeface="Nunito Sans Black"/>
              </a:defRPr>
            </a:lvl5pPr>
            <a:lvl6pPr marR="0" lvl="5" algn="l" rtl="0">
              <a:lnSpc>
                <a:spcPct val="100000"/>
              </a:lnSpc>
              <a:spcBef>
                <a:spcPts val="0"/>
              </a:spcBef>
              <a:spcAft>
                <a:spcPts val="0"/>
              </a:spcAft>
              <a:buClr>
                <a:schemeClr val="lt1"/>
              </a:buClr>
              <a:buSzPts val="1900"/>
              <a:buFont typeface="Nunito Sans Black"/>
              <a:buNone/>
              <a:defRPr sz="1900" b="0" i="0" u="none" strike="noStrike" cap="none">
                <a:solidFill>
                  <a:schemeClr val="lt1"/>
                </a:solidFill>
                <a:latin typeface="Nunito Sans Black"/>
                <a:ea typeface="Nunito Sans Black"/>
                <a:cs typeface="Nunito Sans Black"/>
                <a:sym typeface="Nunito Sans Black"/>
              </a:defRPr>
            </a:lvl6pPr>
            <a:lvl7pPr marR="0" lvl="6" algn="l" rtl="0">
              <a:lnSpc>
                <a:spcPct val="100000"/>
              </a:lnSpc>
              <a:spcBef>
                <a:spcPts val="0"/>
              </a:spcBef>
              <a:spcAft>
                <a:spcPts val="0"/>
              </a:spcAft>
              <a:buClr>
                <a:schemeClr val="lt1"/>
              </a:buClr>
              <a:buSzPts val="1900"/>
              <a:buFont typeface="Nunito Sans Black"/>
              <a:buNone/>
              <a:defRPr sz="1900" b="0" i="0" u="none" strike="noStrike" cap="none">
                <a:solidFill>
                  <a:schemeClr val="lt1"/>
                </a:solidFill>
                <a:latin typeface="Nunito Sans Black"/>
                <a:ea typeface="Nunito Sans Black"/>
                <a:cs typeface="Nunito Sans Black"/>
                <a:sym typeface="Nunito Sans Black"/>
              </a:defRPr>
            </a:lvl7pPr>
            <a:lvl8pPr marR="0" lvl="7" algn="l" rtl="0">
              <a:lnSpc>
                <a:spcPct val="100000"/>
              </a:lnSpc>
              <a:spcBef>
                <a:spcPts val="0"/>
              </a:spcBef>
              <a:spcAft>
                <a:spcPts val="0"/>
              </a:spcAft>
              <a:buClr>
                <a:schemeClr val="lt1"/>
              </a:buClr>
              <a:buSzPts val="1900"/>
              <a:buFont typeface="Nunito Sans Black"/>
              <a:buNone/>
              <a:defRPr sz="1900" b="0" i="0" u="none" strike="noStrike" cap="none">
                <a:solidFill>
                  <a:schemeClr val="lt1"/>
                </a:solidFill>
                <a:latin typeface="Nunito Sans Black"/>
                <a:ea typeface="Nunito Sans Black"/>
                <a:cs typeface="Nunito Sans Black"/>
                <a:sym typeface="Nunito Sans Black"/>
              </a:defRPr>
            </a:lvl8pPr>
            <a:lvl9pPr marR="0" lvl="8" algn="l" rtl="0">
              <a:lnSpc>
                <a:spcPct val="100000"/>
              </a:lnSpc>
              <a:spcBef>
                <a:spcPts val="0"/>
              </a:spcBef>
              <a:spcAft>
                <a:spcPts val="0"/>
              </a:spcAft>
              <a:buClr>
                <a:schemeClr val="lt1"/>
              </a:buClr>
              <a:buSzPts val="1900"/>
              <a:buFont typeface="Nunito Sans Black"/>
              <a:buNone/>
              <a:defRPr sz="1900" b="0" i="0" u="none" strike="noStrike" cap="none">
                <a:solidFill>
                  <a:schemeClr val="lt1"/>
                </a:solidFill>
                <a:latin typeface="Nunito Sans Black"/>
                <a:ea typeface="Nunito Sans Black"/>
                <a:cs typeface="Nunito Sans Black"/>
                <a:sym typeface="Nunito Sans Black"/>
              </a:defRPr>
            </a:lvl9pPr>
          </a:lstStyle>
          <a:p>
            <a:pPr marL="0" lvl="0" indent="0" algn="l" rtl="0">
              <a:spcBef>
                <a:spcPts val="0"/>
              </a:spcBef>
              <a:spcAft>
                <a:spcPts val="0"/>
              </a:spcAft>
              <a:buNone/>
            </a:pPr>
            <a:r>
              <a:rPr lang="en" sz="4000" dirty="0"/>
              <a:t>Orchestration.</a:t>
            </a:r>
            <a:endParaRPr sz="4000" dirty="0"/>
          </a:p>
        </p:txBody>
      </p:sp>
    </p:spTree>
    <p:extLst>
      <p:ext uri="{BB962C8B-B14F-4D97-AF65-F5344CB8AC3E}">
        <p14:creationId xmlns:p14="http://schemas.microsoft.com/office/powerpoint/2010/main" val="4076137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705938-99D9-9067-69D2-EE388C7A134D}"/>
            </a:ext>
          </a:extLst>
        </p:cNvPr>
        <p:cNvGrpSpPr/>
        <p:nvPr/>
      </p:nvGrpSpPr>
      <p:grpSpPr>
        <a:xfrm>
          <a:off x="0" y="0"/>
          <a:ext cx="0" cy="0"/>
          <a:chOff x="0" y="0"/>
          <a:chExt cx="0" cy="0"/>
        </a:xfrm>
      </p:grpSpPr>
      <p:sp>
        <p:nvSpPr>
          <p:cNvPr id="2" name="Google Shape;1754;p174">
            <a:extLst>
              <a:ext uri="{FF2B5EF4-FFF2-40B4-BE49-F238E27FC236}">
                <a16:creationId xmlns:a16="http://schemas.microsoft.com/office/drawing/2014/main" id="{3BC3AEBF-3D5F-5489-CC23-42A2C4E1253E}"/>
              </a:ext>
            </a:extLst>
          </p:cNvPr>
          <p:cNvSpPr txBox="1">
            <a:spLocks noGrp="1"/>
          </p:cNvSpPr>
          <p:nvPr/>
        </p:nvSpPr>
        <p:spPr>
          <a:xfrm>
            <a:off x="850505" y="4316391"/>
            <a:ext cx="9932172" cy="62756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600"/>
              <a:buFont typeface="Nunito Sans Black"/>
              <a:buNone/>
              <a:defRPr sz="2600" b="0" i="0" u="none" strike="noStrike" cap="none">
                <a:solidFill>
                  <a:schemeClr val="lt1"/>
                </a:solidFill>
                <a:latin typeface="Nunito Sans Black"/>
                <a:ea typeface="Nunito Sans Black"/>
                <a:cs typeface="Nunito Sans Black"/>
                <a:sym typeface="Nunito Sans Black"/>
              </a:defRPr>
            </a:lvl1pPr>
            <a:lvl2pPr marR="0" lvl="1" algn="l" rtl="0">
              <a:lnSpc>
                <a:spcPct val="100000"/>
              </a:lnSpc>
              <a:spcBef>
                <a:spcPts val="0"/>
              </a:spcBef>
              <a:spcAft>
                <a:spcPts val="0"/>
              </a:spcAft>
              <a:buClr>
                <a:schemeClr val="lt1"/>
              </a:buClr>
              <a:buSzPts val="1900"/>
              <a:buFont typeface="Nunito Sans Black"/>
              <a:buNone/>
              <a:defRPr sz="1900" b="0" i="0" u="none" strike="noStrike" cap="none">
                <a:solidFill>
                  <a:schemeClr val="lt1"/>
                </a:solidFill>
                <a:latin typeface="Nunito Sans Black"/>
                <a:ea typeface="Nunito Sans Black"/>
                <a:cs typeface="Nunito Sans Black"/>
                <a:sym typeface="Nunito Sans Black"/>
              </a:defRPr>
            </a:lvl2pPr>
            <a:lvl3pPr marR="0" lvl="2" algn="l" rtl="0">
              <a:lnSpc>
                <a:spcPct val="100000"/>
              </a:lnSpc>
              <a:spcBef>
                <a:spcPts val="0"/>
              </a:spcBef>
              <a:spcAft>
                <a:spcPts val="0"/>
              </a:spcAft>
              <a:buClr>
                <a:schemeClr val="lt1"/>
              </a:buClr>
              <a:buSzPts val="1900"/>
              <a:buFont typeface="Nunito Sans Black"/>
              <a:buNone/>
              <a:defRPr sz="1900" b="0" i="0" u="none" strike="noStrike" cap="none">
                <a:solidFill>
                  <a:schemeClr val="lt1"/>
                </a:solidFill>
                <a:latin typeface="Nunito Sans Black"/>
                <a:ea typeface="Nunito Sans Black"/>
                <a:cs typeface="Nunito Sans Black"/>
                <a:sym typeface="Nunito Sans Black"/>
              </a:defRPr>
            </a:lvl3pPr>
            <a:lvl4pPr marR="0" lvl="3" algn="l" rtl="0">
              <a:lnSpc>
                <a:spcPct val="100000"/>
              </a:lnSpc>
              <a:spcBef>
                <a:spcPts val="0"/>
              </a:spcBef>
              <a:spcAft>
                <a:spcPts val="0"/>
              </a:spcAft>
              <a:buClr>
                <a:schemeClr val="lt1"/>
              </a:buClr>
              <a:buSzPts val="1900"/>
              <a:buFont typeface="Nunito Sans Black"/>
              <a:buNone/>
              <a:defRPr sz="1900" b="0" i="0" u="none" strike="noStrike" cap="none">
                <a:solidFill>
                  <a:schemeClr val="lt1"/>
                </a:solidFill>
                <a:latin typeface="Nunito Sans Black"/>
                <a:ea typeface="Nunito Sans Black"/>
                <a:cs typeface="Nunito Sans Black"/>
                <a:sym typeface="Nunito Sans Black"/>
              </a:defRPr>
            </a:lvl4pPr>
            <a:lvl5pPr marR="0" lvl="4" algn="l" rtl="0">
              <a:lnSpc>
                <a:spcPct val="100000"/>
              </a:lnSpc>
              <a:spcBef>
                <a:spcPts val="0"/>
              </a:spcBef>
              <a:spcAft>
                <a:spcPts val="0"/>
              </a:spcAft>
              <a:buClr>
                <a:schemeClr val="lt1"/>
              </a:buClr>
              <a:buSzPts val="1900"/>
              <a:buFont typeface="Nunito Sans Black"/>
              <a:buNone/>
              <a:defRPr sz="1900" b="0" i="0" u="none" strike="noStrike" cap="none">
                <a:solidFill>
                  <a:schemeClr val="lt1"/>
                </a:solidFill>
                <a:latin typeface="Nunito Sans Black"/>
                <a:ea typeface="Nunito Sans Black"/>
                <a:cs typeface="Nunito Sans Black"/>
                <a:sym typeface="Nunito Sans Black"/>
              </a:defRPr>
            </a:lvl5pPr>
            <a:lvl6pPr marR="0" lvl="5" algn="l" rtl="0">
              <a:lnSpc>
                <a:spcPct val="100000"/>
              </a:lnSpc>
              <a:spcBef>
                <a:spcPts val="0"/>
              </a:spcBef>
              <a:spcAft>
                <a:spcPts val="0"/>
              </a:spcAft>
              <a:buClr>
                <a:schemeClr val="lt1"/>
              </a:buClr>
              <a:buSzPts val="1900"/>
              <a:buFont typeface="Nunito Sans Black"/>
              <a:buNone/>
              <a:defRPr sz="1900" b="0" i="0" u="none" strike="noStrike" cap="none">
                <a:solidFill>
                  <a:schemeClr val="lt1"/>
                </a:solidFill>
                <a:latin typeface="Nunito Sans Black"/>
                <a:ea typeface="Nunito Sans Black"/>
                <a:cs typeface="Nunito Sans Black"/>
                <a:sym typeface="Nunito Sans Black"/>
              </a:defRPr>
            </a:lvl6pPr>
            <a:lvl7pPr marR="0" lvl="6" algn="l" rtl="0">
              <a:lnSpc>
                <a:spcPct val="100000"/>
              </a:lnSpc>
              <a:spcBef>
                <a:spcPts val="0"/>
              </a:spcBef>
              <a:spcAft>
                <a:spcPts val="0"/>
              </a:spcAft>
              <a:buClr>
                <a:schemeClr val="lt1"/>
              </a:buClr>
              <a:buSzPts val="1900"/>
              <a:buFont typeface="Nunito Sans Black"/>
              <a:buNone/>
              <a:defRPr sz="1900" b="0" i="0" u="none" strike="noStrike" cap="none">
                <a:solidFill>
                  <a:schemeClr val="lt1"/>
                </a:solidFill>
                <a:latin typeface="Nunito Sans Black"/>
                <a:ea typeface="Nunito Sans Black"/>
                <a:cs typeface="Nunito Sans Black"/>
                <a:sym typeface="Nunito Sans Black"/>
              </a:defRPr>
            </a:lvl7pPr>
            <a:lvl8pPr marR="0" lvl="7" algn="l" rtl="0">
              <a:lnSpc>
                <a:spcPct val="100000"/>
              </a:lnSpc>
              <a:spcBef>
                <a:spcPts val="0"/>
              </a:spcBef>
              <a:spcAft>
                <a:spcPts val="0"/>
              </a:spcAft>
              <a:buClr>
                <a:schemeClr val="lt1"/>
              </a:buClr>
              <a:buSzPts val="1900"/>
              <a:buFont typeface="Nunito Sans Black"/>
              <a:buNone/>
              <a:defRPr sz="1900" b="0" i="0" u="none" strike="noStrike" cap="none">
                <a:solidFill>
                  <a:schemeClr val="lt1"/>
                </a:solidFill>
                <a:latin typeface="Nunito Sans Black"/>
                <a:ea typeface="Nunito Sans Black"/>
                <a:cs typeface="Nunito Sans Black"/>
                <a:sym typeface="Nunito Sans Black"/>
              </a:defRPr>
            </a:lvl8pPr>
            <a:lvl9pPr marR="0" lvl="8" algn="l" rtl="0">
              <a:lnSpc>
                <a:spcPct val="100000"/>
              </a:lnSpc>
              <a:spcBef>
                <a:spcPts val="0"/>
              </a:spcBef>
              <a:spcAft>
                <a:spcPts val="0"/>
              </a:spcAft>
              <a:buClr>
                <a:schemeClr val="lt1"/>
              </a:buClr>
              <a:buSzPts val="1900"/>
              <a:buFont typeface="Nunito Sans Black"/>
              <a:buNone/>
              <a:defRPr sz="1900" b="0" i="0" u="none" strike="noStrike" cap="none">
                <a:solidFill>
                  <a:schemeClr val="lt1"/>
                </a:solidFill>
                <a:latin typeface="Nunito Sans Black"/>
                <a:ea typeface="Nunito Sans Black"/>
                <a:cs typeface="Nunito Sans Black"/>
                <a:sym typeface="Nunito Sans Black"/>
              </a:defRPr>
            </a:lvl9pPr>
          </a:lstStyle>
          <a:p>
            <a:pPr marL="0" lvl="0" indent="0" algn="l" rtl="0">
              <a:spcBef>
                <a:spcPts val="0"/>
              </a:spcBef>
              <a:spcAft>
                <a:spcPts val="0"/>
              </a:spcAft>
              <a:buNone/>
            </a:pPr>
            <a:r>
              <a:rPr lang="en" sz="4000" dirty="0"/>
              <a:t>Deployment Methods and Patterns.</a:t>
            </a:r>
            <a:endParaRPr sz="4000" dirty="0"/>
          </a:p>
        </p:txBody>
      </p:sp>
    </p:spTree>
    <p:extLst>
      <p:ext uri="{BB962C8B-B14F-4D97-AF65-F5344CB8AC3E}">
        <p14:creationId xmlns:p14="http://schemas.microsoft.com/office/powerpoint/2010/main" val="125051752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441095-44E2-6ED9-A441-F642404FDC3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CCF0D8A-6E1D-EF9C-5906-AE687E9E384A}"/>
              </a:ext>
            </a:extLst>
          </p:cNvPr>
          <p:cNvSpPr>
            <a:spLocks noGrp="1"/>
          </p:cNvSpPr>
          <p:nvPr>
            <p:ph type="title"/>
          </p:nvPr>
        </p:nvSpPr>
        <p:spPr>
          <a:xfrm>
            <a:off x="810053" y="666750"/>
            <a:ext cx="6487040" cy="758927"/>
          </a:xfrm>
        </p:spPr>
        <p:txBody>
          <a:bodyPr>
            <a:normAutofit/>
          </a:bodyPr>
          <a:lstStyle/>
          <a:p>
            <a:r>
              <a:rPr lang="es-MX" sz="3200" dirty="0" err="1">
                <a:solidFill>
                  <a:srgbClr val="20295A"/>
                </a:solidFill>
              </a:rPr>
              <a:t>Deployment</a:t>
            </a:r>
            <a:r>
              <a:rPr lang="es-MX" sz="3200" dirty="0">
                <a:solidFill>
                  <a:srgbClr val="20295A"/>
                </a:solidFill>
              </a:rPr>
              <a:t> </a:t>
            </a:r>
            <a:r>
              <a:rPr lang="es-MX" sz="3200" dirty="0" err="1">
                <a:solidFill>
                  <a:srgbClr val="20295A"/>
                </a:solidFill>
              </a:rPr>
              <a:t>Methods</a:t>
            </a:r>
            <a:r>
              <a:rPr lang="es-MX" sz="3200" dirty="0">
                <a:solidFill>
                  <a:srgbClr val="20295A"/>
                </a:solidFill>
              </a:rPr>
              <a:t>.</a:t>
            </a:r>
            <a:endParaRPr lang="en-MX" sz="3200" dirty="0">
              <a:solidFill>
                <a:srgbClr val="20295A"/>
              </a:solidFill>
            </a:endParaRPr>
          </a:p>
        </p:txBody>
      </p:sp>
      <p:sp>
        <p:nvSpPr>
          <p:cNvPr id="2" name="Google Shape;1730;p171">
            <a:extLst>
              <a:ext uri="{FF2B5EF4-FFF2-40B4-BE49-F238E27FC236}">
                <a16:creationId xmlns:a16="http://schemas.microsoft.com/office/drawing/2014/main" id="{7A6150FC-F375-7771-0FE8-F0A39A1ACF5C}"/>
              </a:ext>
            </a:extLst>
          </p:cNvPr>
          <p:cNvSpPr txBox="1"/>
          <p:nvPr/>
        </p:nvSpPr>
        <p:spPr>
          <a:xfrm>
            <a:off x="6233652" y="1812396"/>
            <a:ext cx="5283820" cy="1777090"/>
          </a:xfrm>
          <a:prstGeom prst="rect">
            <a:avLst/>
          </a:prstGeom>
        </p:spPr>
        <p:txBody>
          <a:bodyPr vert="horz" lIns="91440" tIns="45720" rIns="91440" bIns="45720" rtlCol="0">
            <a:noAutofit/>
          </a:bodyPr>
          <a:lstStyle>
            <a:defPPr marR="0" lvl="0" algn="l" rtl="0">
              <a:lnSpc>
                <a:spcPct val="100000"/>
              </a:lnSpc>
              <a:spcBef>
                <a:spcPts val="0"/>
              </a:spcBef>
              <a:spcAft>
                <a:spcPts val="0"/>
              </a:spcAft>
            </a:defPPr>
            <a:lvl1pPr lvl="0" indent="0" algn="just">
              <a:lnSpc>
                <a:spcPct val="150000"/>
              </a:lnSpc>
              <a:spcBef>
                <a:spcPts val="0"/>
              </a:spcBef>
              <a:spcAft>
                <a:spcPts val="0"/>
              </a:spcAft>
              <a:buClr>
                <a:srgbClr val="202A5A"/>
              </a:buClr>
              <a:buFont typeface="Arial" panose="020B0604020202020204" pitchFamily="34" charset="0"/>
              <a:buNone/>
              <a:defRPr sz="2000">
                <a:latin typeface="Nunito Sans"/>
                <a:ea typeface="Nunito Sans"/>
                <a:cs typeface="Nunito Sans"/>
              </a:defRPr>
            </a:lvl1pPr>
            <a:lvl2pPr marL="685800" indent="-228600">
              <a:lnSpc>
                <a:spcPct val="90000"/>
              </a:lnSpc>
              <a:spcBef>
                <a:spcPts val="500"/>
              </a:spcBef>
              <a:buClr>
                <a:srgbClr val="202A5A"/>
              </a:buClr>
              <a:buFont typeface="Arial" panose="020B0604020202020204" pitchFamily="34" charset="0"/>
              <a:buChar char="•"/>
              <a:defRPr sz="2400">
                <a:latin typeface="Calibri" panose="020F0502020204030204" pitchFamily="34" charset="0"/>
                <a:cs typeface="Calibri" panose="020F0502020204030204" pitchFamily="34" charset="0"/>
              </a:defRPr>
            </a:lvl2pPr>
            <a:lvl3pPr marL="1143000" indent="-228600">
              <a:lnSpc>
                <a:spcPct val="90000"/>
              </a:lnSpc>
              <a:spcBef>
                <a:spcPts val="500"/>
              </a:spcBef>
              <a:buClr>
                <a:srgbClr val="202A5A"/>
              </a:buClr>
              <a:buFont typeface="Arial" panose="020B0604020202020204" pitchFamily="34" charset="0"/>
              <a:buChar char="•"/>
              <a:defRPr sz="2400">
                <a:latin typeface="Calibri" panose="020F0502020204030204" pitchFamily="34" charset="0"/>
                <a:cs typeface="Calibri" panose="020F0502020204030204" pitchFamily="34" charset="0"/>
              </a:defRPr>
            </a:lvl3pPr>
            <a:lvl4pPr marL="1600200" indent="-228600">
              <a:lnSpc>
                <a:spcPct val="90000"/>
              </a:lnSpc>
              <a:spcBef>
                <a:spcPts val="500"/>
              </a:spcBef>
              <a:buClr>
                <a:srgbClr val="202A5A"/>
              </a:buClr>
              <a:buFont typeface="Arial" panose="020B0604020202020204" pitchFamily="34" charset="0"/>
              <a:buChar char="•"/>
              <a:defRPr sz="2400">
                <a:latin typeface="Calibri" panose="020F0502020204030204" pitchFamily="34" charset="0"/>
                <a:cs typeface="Calibri" panose="020F0502020204030204" pitchFamily="34" charset="0"/>
              </a:defRPr>
            </a:lvl4pPr>
            <a:lvl5pPr marL="2057400" indent="-228600">
              <a:lnSpc>
                <a:spcPct val="90000"/>
              </a:lnSpc>
              <a:spcBef>
                <a:spcPts val="500"/>
              </a:spcBef>
              <a:buClr>
                <a:srgbClr val="202A5A"/>
              </a:buClr>
              <a:buFont typeface="Arial" panose="020B0604020202020204" pitchFamily="34" charset="0"/>
              <a:buChar char="•"/>
              <a:defRPr sz="2400">
                <a:latin typeface="Calibri" panose="020F0502020204030204" pitchFamily="34" charset="0"/>
                <a:cs typeface="Calibri" panose="020F0502020204030204"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sz="1400" b="0" i="0" dirty="0">
                <a:solidFill>
                  <a:srgbClr val="000000"/>
                </a:solidFill>
                <a:effectLst/>
                <a:latin typeface="Montserrat" panose="00000500000000000000" pitchFamily="2" charset="0"/>
              </a:rPr>
              <a:t>These are techniques employed by DevOps teams to successfully launch a new version of the software solution they provide.</a:t>
            </a:r>
          </a:p>
          <a:p>
            <a:endParaRPr lang="en-US" sz="1400" b="0" i="0" dirty="0">
              <a:solidFill>
                <a:srgbClr val="000000"/>
              </a:solidFill>
              <a:effectLst/>
              <a:latin typeface="Montserrat" panose="00000500000000000000" pitchFamily="2" charset="0"/>
            </a:endParaRPr>
          </a:p>
          <a:p>
            <a:r>
              <a:rPr lang="en-US" sz="1400" dirty="0">
                <a:solidFill>
                  <a:srgbClr val="000000"/>
                </a:solidFill>
                <a:latin typeface="Montserrat" panose="00000500000000000000" pitchFamily="2" charset="0"/>
                <a:sym typeface="Nunito Sans"/>
              </a:rPr>
              <a:t>For Machine Learning pipelines, it refers to the method used to make the up-to-date model available for its users.</a:t>
            </a:r>
            <a:endParaRPr lang="en-US" dirty="0">
              <a:sym typeface="Nunito Sans"/>
            </a:endParaRPr>
          </a:p>
        </p:txBody>
      </p:sp>
      <p:pic>
        <p:nvPicPr>
          <p:cNvPr id="12290" name="Picture 2" descr="ML Model Deployment Strategies. An illustrated guide to deployment… | by  Yashaswi Nayak | Towards Data Science">
            <a:extLst>
              <a:ext uri="{FF2B5EF4-FFF2-40B4-BE49-F238E27FC236}">
                <a16:creationId xmlns:a16="http://schemas.microsoft.com/office/drawing/2014/main" id="{E63200F4-4D47-283E-AA52-3B888F6DE4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4528" y="1812396"/>
            <a:ext cx="4599833" cy="24837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8164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49D785-0D20-1747-53A4-DFB41930DAA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C5A15F8-BD18-5F4C-FB67-0AE4622AA47E}"/>
              </a:ext>
            </a:extLst>
          </p:cNvPr>
          <p:cNvSpPr>
            <a:spLocks noGrp="1"/>
          </p:cNvSpPr>
          <p:nvPr>
            <p:ph type="title"/>
          </p:nvPr>
        </p:nvSpPr>
        <p:spPr>
          <a:xfrm>
            <a:off x="810053" y="666750"/>
            <a:ext cx="6487040" cy="758927"/>
          </a:xfrm>
        </p:spPr>
        <p:txBody>
          <a:bodyPr>
            <a:normAutofit/>
          </a:bodyPr>
          <a:lstStyle/>
          <a:p>
            <a:r>
              <a:rPr lang="es-MX" sz="3200" dirty="0" err="1">
                <a:solidFill>
                  <a:srgbClr val="20295A"/>
                </a:solidFill>
              </a:rPr>
              <a:t>Deployment</a:t>
            </a:r>
            <a:r>
              <a:rPr lang="es-MX" sz="3200" dirty="0">
                <a:solidFill>
                  <a:srgbClr val="20295A"/>
                </a:solidFill>
              </a:rPr>
              <a:t> </a:t>
            </a:r>
            <a:r>
              <a:rPr lang="es-MX" sz="3200" dirty="0" err="1">
                <a:solidFill>
                  <a:srgbClr val="20295A"/>
                </a:solidFill>
              </a:rPr>
              <a:t>Patterns</a:t>
            </a:r>
            <a:r>
              <a:rPr lang="es-MX" sz="3200" dirty="0">
                <a:solidFill>
                  <a:srgbClr val="20295A"/>
                </a:solidFill>
              </a:rPr>
              <a:t>.</a:t>
            </a:r>
            <a:endParaRPr lang="en-MX" sz="3200" dirty="0">
              <a:solidFill>
                <a:srgbClr val="20295A"/>
              </a:solidFill>
            </a:endParaRPr>
          </a:p>
        </p:txBody>
      </p:sp>
      <p:sp>
        <p:nvSpPr>
          <p:cNvPr id="2" name="Google Shape;1730;p171">
            <a:extLst>
              <a:ext uri="{FF2B5EF4-FFF2-40B4-BE49-F238E27FC236}">
                <a16:creationId xmlns:a16="http://schemas.microsoft.com/office/drawing/2014/main" id="{A55A409C-03B9-CACE-4E11-ECD0C938E4E0}"/>
              </a:ext>
            </a:extLst>
          </p:cNvPr>
          <p:cNvSpPr txBox="1"/>
          <p:nvPr/>
        </p:nvSpPr>
        <p:spPr>
          <a:xfrm>
            <a:off x="6233652" y="1812396"/>
            <a:ext cx="5283820" cy="1777090"/>
          </a:xfrm>
          <a:prstGeom prst="rect">
            <a:avLst/>
          </a:prstGeom>
        </p:spPr>
        <p:txBody>
          <a:bodyPr vert="horz" lIns="91440" tIns="45720" rIns="91440" bIns="45720" rtlCol="0">
            <a:noAutofit/>
          </a:bodyPr>
          <a:lstStyle>
            <a:defPPr marR="0" lvl="0" algn="l" rtl="0">
              <a:lnSpc>
                <a:spcPct val="100000"/>
              </a:lnSpc>
              <a:spcBef>
                <a:spcPts val="0"/>
              </a:spcBef>
              <a:spcAft>
                <a:spcPts val="0"/>
              </a:spcAft>
            </a:defPPr>
            <a:lvl1pPr lvl="0" indent="0" algn="just">
              <a:lnSpc>
                <a:spcPct val="150000"/>
              </a:lnSpc>
              <a:spcBef>
                <a:spcPts val="0"/>
              </a:spcBef>
              <a:spcAft>
                <a:spcPts val="0"/>
              </a:spcAft>
              <a:buClr>
                <a:srgbClr val="202A5A"/>
              </a:buClr>
              <a:buFont typeface="Arial" panose="020B0604020202020204" pitchFamily="34" charset="0"/>
              <a:buNone/>
              <a:defRPr sz="2000">
                <a:latin typeface="Nunito Sans"/>
                <a:ea typeface="Nunito Sans"/>
                <a:cs typeface="Nunito Sans"/>
              </a:defRPr>
            </a:lvl1pPr>
            <a:lvl2pPr marL="685800" indent="-228600">
              <a:lnSpc>
                <a:spcPct val="90000"/>
              </a:lnSpc>
              <a:spcBef>
                <a:spcPts val="500"/>
              </a:spcBef>
              <a:buClr>
                <a:srgbClr val="202A5A"/>
              </a:buClr>
              <a:buFont typeface="Arial" panose="020B0604020202020204" pitchFamily="34" charset="0"/>
              <a:buChar char="•"/>
              <a:defRPr sz="2400">
                <a:latin typeface="Calibri" panose="020F0502020204030204" pitchFamily="34" charset="0"/>
                <a:cs typeface="Calibri" panose="020F0502020204030204" pitchFamily="34" charset="0"/>
              </a:defRPr>
            </a:lvl2pPr>
            <a:lvl3pPr marL="1143000" indent="-228600">
              <a:lnSpc>
                <a:spcPct val="90000"/>
              </a:lnSpc>
              <a:spcBef>
                <a:spcPts val="500"/>
              </a:spcBef>
              <a:buClr>
                <a:srgbClr val="202A5A"/>
              </a:buClr>
              <a:buFont typeface="Arial" panose="020B0604020202020204" pitchFamily="34" charset="0"/>
              <a:buChar char="•"/>
              <a:defRPr sz="2400">
                <a:latin typeface="Calibri" panose="020F0502020204030204" pitchFamily="34" charset="0"/>
                <a:cs typeface="Calibri" panose="020F0502020204030204" pitchFamily="34" charset="0"/>
              </a:defRPr>
            </a:lvl3pPr>
            <a:lvl4pPr marL="1600200" indent="-228600">
              <a:lnSpc>
                <a:spcPct val="90000"/>
              </a:lnSpc>
              <a:spcBef>
                <a:spcPts val="500"/>
              </a:spcBef>
              <a:buClr>
                <a:srgbClr val="202A5A"/>
              </a:buClr>
              <a:buFont typeface="Arial" panose="020B0604020202020204" pitchFamily="34" charset="0"/>
              <a:buChar char="•"/>
              <a:defRPr sz="2400">
                <a:latin typeface="Calibri" panose="020F0502020204030204" pitchFamily="34" charset="0"/>
                <a:cs typeface="Calibri" panose="020F0502020204030204" pitchFamily="34" charset="0"/>
              </a:defRPr>
            </a:lvl4pPr>
            <a:lvl5pPr marL="2057400" indent="-228600">
              <a:lnSpc>
                <a:spcPct val="90000"/>
              </a:lnSpc>
              <a:spcBef>
                <a:spcPts val="500"/>
              </a:spcBef>
              <a:buClr>
                <a:srgbClr val="202A5A"/>
              </a:buClr>
              <a:buFont typeface="Arial" panose="020B0604020202020204" pitchFamily="34" charset="0"/>
              <a:buChar char="•"/>
              <a:defRPr sz="2400">
                <a:latin typeface="Calibri" panose="020F0502020204030204" pitchFamily="34" charset="0"/>
                <a:cs typeface="Calibri" panose="020F0502020204030204"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sz="1400" b="0" i="0" dirty="0">
                <a:solidFill>
                  <a:srgbClr val="000000"/>
                </a:solidFill>
                <a:effectLst/>
                <a:latin typeface="Montserrat" panose="00000500000000000000" pitchFamily="2" charset="0"/>
              </a:rPr>
              <a:t>These are automated methods for introducing new application features to your users.</a:t>
            </a:r>
          </a:p>
          <a:p>
            <a:endParaRPr lang="en-US" sz="1400" dirty="0">
              <a:solidFill>
                <a:srgbClr val="000000"/>
              </a:solidFill>
              <a:latin typeface="Montserrat" panose="00000500000000000000" pitchFamily="2" charset="0"/>
              <a:sym typeface="Nunito Sans"/>
            </a:endParaRPr>
          </a:p>
          <a:p>
            <a:r>
              <a:rPr lang="en-US" sz="1400" dirty="0">
                <a:solidFill>
                  <a:srgbClr val="000000"/>
                </a:solidFill>
                <a:latin typeface="Montserrat" panose="00000500000000000000" pitchFamily="2" charset="0"/>
                <a:sym typeface="Nunito Sans"/>
              </a:rPr>
              <a:t>Deployment patterns enable you to test new features with a small group of users before making them available to everyone.</a:t>
            </a:r>
            <a:endParaRPr lang="en-US" dirty="0">
              <a:sym typeface="Nunito Sans"/>
            </a:endParaRPr>
          </a:p>
        </p:txBody>
      </p:sp>
      <p:pic>
        <p:nvPicPr>
          <p:cNvPr id="13314" name="Picture 2" descr="Understanding Deployment Patterns for Machine Learning Models | by Sahin  Ahmed, Data Scientist | Medium">
            <a:extLst>
              <a:ext uri="{FF2B5EF4-FFF2-40B4-BE49-F238E27FC236}">
                <a16:creationId xmlns:a16="http://schemas.microsoft.com/office/drawing/2014/main" id="{786EC7E9-53E7-436C-51BC-D1CEDD7E6D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3935" y="1812396"/>
            <a:ext cx="5487811" cy="26517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5596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A081CF-FA4E-4C79-DEE3-261A694A96E4}"/>
            </a:ext>
          </a:extLst>
        </p:cNvPr>
        <p:cNvGrpSpPr/>
        <p:nvPr/>
      </p:nvGrpSpPr>
      <p:grpSpPr>
        <a:xfrm>
          <a:off x="0" y="0"/>
          <a:ext cx="0" cy="0"/>
          <a:chOff x="0" y="0"/>
          <a:chExt cx="0" cy="0"/>
        </a:xfrm>
      </p:grpSpPr>
      <p:sp>
        <p:nvSpPr>
          <p:cNvPr id="2" name="Google Shape;1754;p174">
            <a:extLst>
              <a:ext uri="{FF2B5EF4-FFF2-40B4-BE49-F238E27FC236}">
                <a16:creationId xmlns:a16="http://schemas.microsoft.com/office/drawing/2014/main" id="{D7C0A08E-69BF-49DD-8575-FD747AB50725}"/>
              </a:ext>
            </a:extLst>
          </p:cNvPr>
          <p:cNvSpPr txBox="1">
            <a:spLocks noGrp="1"/>
          </p:cNvSpPr>
          <p:nvPr/>
        </p:nvSpPr>
        <p:spPr>
          <a:xfrm>
            <a:off x="850505" y="4316391"/>
            <a:ext cx="8874066" cy="62756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600"/>
              <a:buFont typeface="Nunito Sans Black"/>
              <a:buNone/>
              <a:defRPr sz="2600" b="0" i="0" u="none" strike="noStrike" cap="none">
                <a:solidFill>
                  <a:schemeClr val="lt1"/>
                </a:solidFill>
                <a:latin typeface="Nunito Sans Black"/>
                <a:ea typeface="Nunito Sans Black"/>
                <a:cs typeface="Nunito Sans Black"/>
                <a:sym typeface="Nunito Sans Black"/>
              </a:defRPr>
            </a:lvl1pPr>
            <a:lvl2pPr marR="0" lvl="1" algn="l" rtl="0">
              <a:lnSpc>
                <a:spcPct val="100000"/>
              </a:lnSpc>
              <a:spcBef>
                <a:spcPts val="0"/>
              </a:spcBef>
              <a:spcAft>
                <a:spcPts val="0"/>
              </a:spcAft>
              <a:buClr>
                <a:schemeClr val="lt1"/>
              </a:buClr>
              <a:buSzPts val="1900"/>
              <a:buFont typeface="Nunito Sans Black"/>
              <a:buNone/>
              <a:defRPr sz="1900" b="0" i="0" u="none" strike="noStrike" cap="none">
                <a:solidFill>
                  <a:schemeClr val="lt1"/>
                </a:solidFill>
                <a:latin typeface="Nunito Sans Black"/>
                <a:ea typeface="Nunito Sans Black"/>
                <a:cs typeface="Nunito Sans Black"/>
                <a:sym typeface="Nunito Sans Black"/>
              </a:defRPr>
            </a:lvl2pPr>
            <a:lvl3pPr marR="0" lvl="2" algn="l" rtl="0">
              <a:lnSpc>
                <a:spcPct val="100000"/>
              </a:lnSpc>
              <a:spcBef>
                <a:spcPts val="0"/>
              </a:spcBef>
              <a:spcAft>
                <a:spcPts val="0"/>
              </a:spcAft>
              <a:buClr>
                <a:schemeClr val="lt1"/>
              </a:buClr>
              <a:buSzPts val="1900"/>
              <a:buFont typeface="Nunito Sans Black"/>
              <a:buNone/>
              <a:defRPr sz="1900" b="0" i="0" u="none" strike="noStrike" cap="none">
                <a:solidFill>
                  <a:schemeClr val="lt1"/>
                </a:solidFill>
                <a:latin typeface="Nunito Sans Black"/>
                <a:ea typeface="Nunito Sans Black"/>
                <a:cs typeface="Nunito Sans Black"/>
                <a:sym typeface="Nunito Sans Black"/>
              </a:defRPr>
            </a:lvl3pPr>
            <a:lvl4pPr marR="0" lvl="3" algn="l" rtl="0">
              <a:lnSpc>
                <a:spcPct val="100000"/>
              </a:lnSpc>
              <a:spcBef>
                <a:spcPts val="0"/>
              </a:spcBef>
              <a:spcAft>
                <a:spcPts val="0"/>
              </a:spcAft>
              <a:buClr>
                <a:schemeClr val="lt1"/>
              </a:buClr>
              <a:buSzPts val="1900"/>
              <a:buFont typeface="Nunito Sans Black"/>
              <a:buNone/>
              <a:defRPr sz="1900" b="0" i="0" u="none" strike="noStrike" cap="none">
                <a:solidFill>
                  <a:schemeClr val="lt1"/>
                </a:solidFill>
                <a:latin typeface="Nunito Sans Black"/>
                <a:ea typeface="Nunito Sans Black"/>
                <a:cs typeface="Nunito Sans Black"/>
                <a:sym typeface="Nunito Sans Black"/>
              </a:defRPr>
            </a:lvl4pPr>
            <a:lvl5pPr marR="0" lvl="4" algn="l" rtl="0">
              <a:lnSpc>
                <a:spcPct val="100000"/>
              </a:lnSpc>
              <a:spcBef>
                <a:spcPts val="0"/>
              </a:spcBef>
              <a:spcAft>
                <a:spcPts val="0"/>
              </a:spcAft>
              <a:buClr>
                <a:schemeClr val="lt1"/>
              </a:buClr>
              <a:buSzPts val="1900"/>
              <a:buFont typeface="Nunito Sans Black"/>
              <a:buNone/>
              <a:defRPr sz="1900" b="0" i="0" u="none" strike="noStrike" cap="none">
                <a:solidFill>
                  <a:schemeClr val="lt1"/>
                </a:solidFill>
                <a:latin typeface="Nunito Sans Black"/>
                <a:ea typeface="Nunito Sans Black"/>
                <a:cs typeface="Nunito Sans Black"/>
                <a:sym typeface="Nunito Sans Black"/>
              </a:defRPr>
            </a:lvl5pPr>
            <a:lvl6pPr marR="0" lvl="5" algn="l" rtl="0">
              <a:lnSpc>
                <a:spcPct val="100000"/>
              </a:lnSpc>
              <a:spcBef>
                <a:spcPts val="0"/>
              </a:spcBef>
              <a:spcAft>
                <a:spcPts val="0"/>
              </a:spcAft>
              <a:buClr>
                <a:schemeClr val="lt1"/>
              </a:buClr>
              <a:buSzPts val="1900"/>
              <a:buFont typeface="Nunito Sans Black"/>
              <a:buNone/>
              <a:defRPr sz="1900" b="0" i="0" u="none" strike="noStrike" cap="none">
                <a:solidFill>
                  <a:schemeClr val="lt1"/>
                </a:solidFill>
                <a:latin typeface="Nunito Sans Black"/>
                <a:ea typeface="Nunito Sans Black"/>
                <a:cs typeface="Nunito Sans Black"/>
                <a:sym typeface="Nunito Sans Black"/>
              </a:defRPr>
            </a:lvl6pPr>
            <a:lvl7pPr marR="0" lvl="6" algn="l" rtl="0">
              <a:lnSpc>
                <a:spcPct val="100000"/>
              </a:lnSpc>
              <a:spcBef>
                <a:spcPts val="0"/>
              </a:spcBef>
              <a:spcAft>
                <a:spcPts val="0"/>
              </a:spcAft>
              <a:buClr>
                <a:schemeClr val="lt1"/>
              </a:buClr>
              <a:buSzPts val="1900"/>
              <a:buFont typeface="Nunito Sans Black"/>
              <a:buNone/>
              <a:defRPr sz="1900" b="0" i="0" u="none" strike="noStrike" cap="none">
                <a:solidFill>
                  <a:schemeClr val="lt1"/>
                </a:solidFill>
                <a:latin typeface="Nunito Sans Black"/>
                <a:ea typeface="Nunito Sans Black"/>
                <a:cs typeface="Nunito Sans Black"/>
                <a:sym typeface="Nunito Sans Black"/>
              </a:defRPr>
            </a:lvl7pPr>
            <a:lvl8pPr marR="0" lvl="7" algn="l" rtl="0">
              <a:lnSpc>
                <a:spcPct val="100000"/>
              </a:lnSpc>
              <a:spcBef>
                <a:spcPts val="0"/>
              </a:spcBef>
              <a:spcAft>
                <a:spcPts val="0"/>
              </a:spcAft>
              <a:buClr>
                <a:schemeClr val="lt1"/>
              </a:buClr>
              <a:buSzPts val="1900"/>
              <a:buFont typeface="Nunito Sans Black"/>
              <a:buNone/>
              <a:defRPr sz="1900" b="0" i="0" u="none" strike="noStrike" cap="none">
                <a:solidFill>
                  <a:schemeClr val="lt1"/>
                </a:solidFill>
                <a:latin typeface="Nunito Sans Black"/>
                <a:ea typeface="Nunito Sans Black"/>
                <a:cs typeface="Nunito Sans Black"/>
                <a:sym typeface="Nunito Sans Black"/>
              </a:defRPr>
            </a:lvl8pPr>
            <a:lvl9pPr marR="0" lvl="8" algn="l" rtl="0">
              <a:lnSpc>
                <a:spcPct val="100000"/>
              </a:lnSpc>
              <a:spcBef>
                <a:spcPts val="0"/>
              </a:spcBef>
              <a:spcAft>
                <a:spcPts val="0"/>
              </a:spcAft>
              <a:buClr>
                <a:schemeClr val="lt1"/>
              </a:buClr>
              <a:buSzPts val="1900"/>
              <a:buFont typeface="Nunito Sans Black"/>
              <a:buNone/>
              <a:defRPr sz="1900" b="0" i="0" u="none" strike="noStrike" cap="none">
                <a:solidFill>
                  <a:schemeClr val="lt1"/>
                </a:solidFill>
                <a:latin typeface="Nunito Sans Black"/>
                <a:ea typeface="Nunito Sans Black"/>
                <a:cs typeface="Nunito Sans Black"/>
                <a:sym typeface="Nunito Sans Black"/>
              </a:defRPr>
            </a:lvl9pPr>
          </a:lstStyle>
          <a:p>
            <a:pPr marL="0" lvl="0" indent="0" algn="l" rtl="0">
              <a:spcBef>
                <a:spcPts val="0"/>
              </a:spcBef>
              <a:spcAft>
                <a:spcPts val="0"/>
              </a:spcAft>
              <a:buNone/>
            </a:pPr>
            <a:r>
              <a:rPr lang="en" sz="4800" dirty="0"/>
              <a:t>Deployment Methods.</a:t>
            </a:r>
            <a:endParaRPr sz="4800" dirty="0"/>
          </a:p>
        </p:txBody>
      </p:sp>
    </p:spTree>
    <p:extLst>
      <p:ext uri="{BB962C8B-B14F-4D97-AF65-F5344CB8AC3E}">
        <p14:creationId xmlns:p14="http://schemas.microsoft.com/office/powerpoint/2010/main" val="2620749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0B927A-59FA-98A0-6DAA-D40A1FDCD88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E32AD88-6399-95CD-F80D-4B6E5D682740}"/>
              </a:ext>
            </a:extLst>
          </p:cNvPr>
          <p:cNvSpPr>
            <a:spLocks noGrp="1"/>
          </p:cNvSpPr>
          <p:nvPr>
            <p:ph type="title"/>
          </p:nvPr>
        </p:nvSpPr>
        <p:spPr>
          <a:xfrm>
            <a:off x="810053" y="666750"/>
            <a:ext cx="6487040" cy="758927"/>
          </a:xfrm>
        </p:spPr>
        <p:txBody>
          <a:bodyPr>
            <a:normAutofit/>
          </a:bodyPr>
          <a:lstStyle/>
          <a:p>
            <a:r>
              <a:rPr lang="es-MX" sz="3200" dirty="0" err="1">
                <a:solidFill>
                  <a:srgbClr val="20295A"/>
                </a:solidFill>
              </a:rPr>
              <a:t>One</a:t>
            </a:r>
            <a:r>
              <a:rPr lang="es-MX" sz="3200" dirty="0">
                <a:solidFill>
                  <a:srgbClr val="20295A"/>
                </a:solidFill>
              </a:rPr>
              <a:t>-off.</a:t>
            </a:r>
            <a:endParaRPr lang="en-MX" sz="3200" dirty="0">
              <a:solidFill>
                <a:srgbClr val="20295A"/>
              </a:solidFill>
            </a:endParaRPr>
          </a:p>
        </p:txBody>
      </p:sp>
      <p:sp>
        <p:nvSpPr>
          <p:cNvPr id="2" name="Google Shape;1730;p171">
            <a:extLst>
              <a:ext uri="{FF2B5EF4-FFF2-40B4-BE49-F238E27FC236}">
                <a16:creationId xmlns:a16="http://schemas.microsoft.com/office/drawing/2014/main" id="{01630DD9-49EE-C08E-F939-591E18386532}"/>
              </a:ext>
            </a:extLst>
          </p:cNvPr>
          <p:cNvSpPr txBox="1"/>
          <p:nvPr/>
        </p:nvSpPr>
        <p:spPr>
          <a:xfrm>
            <a:off x="6233652" y="1812395"/>
            <a:ext cx="5283820" cy="2614749"/>
          </a:xfrm>
          <a:prstGeom prst="rect">
            <a:avLst/>
          </a:prstGeom>
        </p:spPr>
        <p:txBody>
          <a:bodyPr vert="horz" lIns="91440" tIns="45720" rIns="91440" bIns="45720" rtlCol="0">
            <a:noAutofit/>
          </a:bodyPr>
          <a:lstStyle>
            <a:defPPr marR="0" lvl="0" algn="l" rtl="0">
              <a:lnSpc>
                <a:spcPct val="100000"/>
              </a:lnSpc>
              <a:spcBef>
                <a:spcPts val="0"/>
              </a:spcBef>
              <a:spcAft>
                <a:spcPts val="0"/>
              </a:spcAft>
            </a:defPPr>
            <a:lvl1pPr lvl="0" indent="0" algn="just">
              <a:lnSpc>
                <a:spcPct val="150000"/>
              </a:lnSpc>
              <a:spcBef>
                <a:spcPts val="0"/>
              </a:spcBef>
              <a:spcAft>
                <a:spcPts val="0"/>
              </a:spcAft>
              <a:buClr>
                <a:srgbClr val="202A5A"/>
              </a:buClr>
              <a:buFont typeface="Arial" panose="020B0604020202020204" pitchFamily="34" charset="0"/>
              <a:buNone/>
              <a:defRPr sz="2000">
                <a:latin typeface="Nunito Sans"/>
                <a:ea typeface="Nunito Sans"/>
                <a:cs typeface="Nunito Sans"/>
              </a:defRPr>
            </a:lvl1pPr>
            <a:lvl2pPr marL="685800" indent="-228600">
              <a:lnSpc>
                <a:spcPct val="90000"/>
              </a:lnSpc>
              <a:spcBef>
                <a:spcPts val="500"/>
              </a:spcBef>
              <a:buClr>
                <a:srgbClr val="202A5A"/>
              </a:buClr>
              <a:buFont typeface="Arial" panose="020B0604020202020204" pitchFamily="34" charset="0"/>
              <a:buChar char="•"/>
              <a:defRPr sz="2400">
                <a:latin typeface="Calibri" panose="020F0502020204030204" pitchFamily="34" charset="0"/>
                <a:cs typeface="Calibri" panose="020F0502020204030204" pitchFamily="34" charset="0"/>
              </a:defRPr>
            </a:lvl2pPr>
            <a:lvl3pPr marL="1143000" indent="-228600">
              <a:lnSpc>
                <a:spcPct val="90000"/>
              </a:lnSpc>
              <a:spcBef>
                <a:spcPts val="500"/>
              </a:spcBef>
              <a:buClr>
                <a:srgbClr val="202A5A"/>
              </a:buClr>
              <a:buFont typeface="Arial" panose="020B0604020202020204" pitchFamily="34" charset="0"/>
              <a:buChar char="•"/>
              <a:defRPr sz="2400">
                <a:latin typeface="Calibri" panose="020F0502020204030204" pitchFamily="34" charset="0"/>
                <a:cs typeface="Calibri" panose="020F0502020204030204" pitchFamily="34" charset="0"/>
              </a:defRPr>
            </a:lvl3pPr>
            <a:lvl4pPr marL="1600200" indent="-228600">
              <a:lnSpc>
                <a:spcPct val="90000"/>
              </a:lnSpc>
              <a:spcBef>
                <a:spcPts val="500"/>
              </a:spcBef>
              <a:buClr>
                <a:srgbClr val="202A5A"/>
              </a:buClr>
              <a:buFont typeface="Arial" panose="020B0604020202020204" pitchFamily="34" charset="0"/>
              <a:buChar char="•"/>
              <a:defRPr sz="2400">
                <a:latin typeface="Calibri" panose="020F0502020204030204" pitchFamily="34" charset="0"/>
                <a:cs typeface="Calibri" panose="020F0502020204030204" pitchFamily="34" charset="0"/>
              </a:defRPr>
            </a:lvl4pPr>
            <a:lvl5pPr marL="2057400" indent="-228600">
              <a:lnSpc>
                <a:spcPct val="90000"/>
              </a:lnSpc>
              <a:spcBef>
                <a:spcPts val="500"/>
              </a:spcBef>
              <a:buClr>
                <a:srgbClr val="202A5A"/>
              </a:buClr>
              <a:buFont typeface="Arial" panose="020B0604020202020204" pitchFamily="34" charset="0"/>
              <a:buChar char="•"/>
              <a:defRPr sz="2400">
                <a:latin typeface="Calibri" panose="020F0502020204030204" pitchFamily="34" charset="0"/>
                <a:cs typeface="Calibri" panose="020F0502020204030204"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sz="1400" b="0" i="0" dirty="0">
                <a:solidFill>
                  <a:srgbClr val="000000"/>
                </a:solidFill>
                <a:effectLst/>
                <a:latin typeface="Montserrat" panose="00000500000000000000" pitchFamily="2" charset="0"/>
              </a:rPr>
              <a:t>Sometimes, you don’t need to continuously train a machine learning model to deploy it; it is only needed once or periodically. </a:t>
            </a:r>
            <a:endParaRPr lang="en-US" sz="1400" dirty="0">
              <a:solidFill>
                <a:srgbClr val="000000"/>
              </a:solidFill>
              <a:latin typeface="Montserrat" panose="00000500000000000000" pitchFamily="2" charset="0"/>
            </a:endParaRPr>
          </a:p>
          <a:p>
            <a:endParaRPr lang="en-US" sz="1400" dirty="0">
              <a:solidFill>
                <a:srgbClr val="000000"/>
              </a:solidFill>
              <a:latin typeface="Montserrat" panose="00000500000000000000" pitchFamily="2" charset="0"/>
              <a:sym typeface="Nunito Sans"/>
            </a:endParaRPr>
          </a:p>
          <a:p>
            <a:r>
              <a:rPr lang="en-US" sz="1400" dirty="0">
                <a:solidFill>
                  <a:srgbClr val="000000"/>
                </a:solidFill>
                <a:latin typeface="Montserrat" panose="00000500000000000000" pitchFamily="2" charset="0"/>
                <a:sym typeface="Nunito Sans"/>
              </a:rPr>
              <a:t>In this case, the model can simply be trained ad-hoc when it’s needed and pushed to production until it drifts enough so you need to fix it.</a:t>
            </a:r>
            <a:endParaRPr lang="en-US" dirty="0">
              <a:sym typeface="Nunito Sans"/>
            </a:endParaRPr>
          </a:p>
        </p:txBody>
      </p:sp>
      <p:pic>
        <p:nvPicPr>
          <p:cNvPr id="14340" name="Picture 4" descr="23.500+ Update Icon Ilustraciones de Stock, gráficos vectoriales libres de  derechos y clip art - iStock">
            <a:extLst>
              <a:ext uri="{FF2B5EF4-FFF2-40B4-BE49-F238E27FC236}">
                <a16:creationId xmlns:a16="http://schemas.microsoft.com/office/drawing/2014/main" id="{8E0C6390-DFAA-179C-DFED-C1D24628EDD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0946" y="1629624"/>
            <a:ext cx="3971642" cy="39716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59637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79AB51-D565-8F6E-6407-BBB7574F1A9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7AA8FB2-23BC-4297-57DE-888EC256C086}"/>
              </a:ext>
            </a:extLst>
          </p:cNvPr>
          <p:cNvSpPr>
            <a:spLocks noGrp="1"/>
          </p:cNvSpPr>
          <p:nvPr>
            <p:ph type="title"/>
          </p:nvPr>
        </p:nvSpPr>
        <p:spPr>
          <a:xfrm>
            <a:off x="810053" y="666750"/>
            <a:ext cx="6487040" cy="758927"/>
          </a:xfrm>
        </p:spPr>
        <p:txBody>
          <a:bodyPr>
            <a:normAutofit/>
          </a:bodyPr>
          <a:lstStyle/>
          <a:p>
            <a:r>
              <a:rPr lang="es-MX" sz="3200" dirty="0" err="1">
                <a:solidFill>
                  <a:srgbClr val="20295A"/>
                </a:solidFill>
              </a:rPr>
              <a:t>Batch</a:t>
            </a:r>
            <a:r>
              <a:rPr lang="es-MX" sz="3200" dirty="0">
                <a:solidFill>
                  <a:srgbClr val="20295A"/>
                </a:solidFill>
              </a:rPr>
              <a:t>.</a:t>
            </a:r>
            <a:endParaRPr lang="en-MX" sz="3200" dirty="0">
              <a:solidFill>
                <a:srgbClr val="20295A"/>
              </a:solidFill>
            </a:endParaRPr>
          </a:p>
        </p:txBody>
      </p:sp>
      <p:sp>
        <p:nvSpPr>
          <p:cNvPr id="2" name="Google Shape;1730;p171">
            <a:extLst>
              <a:ext uri="{FF2B5EF4-FFF2-40B4-BE49-F238E27FC236}">
                <a16:creationId xmlns:a16="http://schemas.microsoft.com/office/drawing/2014/main" id="{AEC93237-C635-BDBE-EC98-A546EC9B7E06}"/>
              </a:ext>
            </a:extLst>
          </p:cNvPr>
          <p:cNvSpPr txBox="1"/>
          <p:nvPr/>
        </p:nvSpPr>
        <p:spPr>
          <a:xfrm>
            <a:off x="6233652" y="1812395"/>
            <a:ext cx="5283820" cy="2614749"/>
          </a:xfrm>
          <a:prstGeom prst="rect">
            <a:avLst/>
          </a:prstGeom>
        </p:spPr>
        <p:txBody>
          <a:bodyPr vert="horz" lIns="91440" tIns="45720" rIns="91440" bIns="45720" rtlCol="0">
            <a:noAutofit/>
          </a:bodyPr>
          <a:lstStyle>
            <a:defPPr marR="0" lvl="0" algn="l" rtl="0">
              <a:lnSpc>
                <a:spcPct val="100000"/>
              </a:lnSpc>
              <a:spcBef>
                <a:spcPts val="0"/>
              </a:spcBef>
              <a:spcAft>
                <a:spcPts val="0"/>
              </a:spcAft>
            </a:defPPr>
            <a:lvl1pPr lvl="0" indent="0" algn="just">
              <a:lnSpc>
                <a:spcPct val="150000"/>
              </a:lnSpc>
              <a:spcBef>
                <a:spcPts val="0"/>
              </a:spcBef>
              <a:spcAft>
                <a:spcPts val="0"/>
              </a:spcAft>
              <a:buClr>
                <a:srgbClr val="202A5A"/>
              </a:buClr>
              <a:buFont typeface="Arial" panose="020B0604020202020204" pitchFamily="34" charset="0"/>
              <a:buNone/>
              <a:defRPr sz="2000">
                <a:latin typeface="Nunito Sans"/>
                <a:ea typeface="Nunito Sans"/>
                <a:cs typeface="Nunito Sans"/>
              </a:defRPr>
            </a:lvl1pPr>
            <a:lvl2pPr marL="685800" indent="-228600">
              <a:lnSpc>
                <a:spcPct val="90000"/>
              </a:lnSpc>
              <a:spcBef>
                <a:spcPts val="500"/>
              </a:spcBef>
              <a:buClr>
                <a:srgbClr val="202A5A"/>
              </a:buClr>
              <a:buFont typeface="Arial" panose="020B0604020202020204" pitchFamily="34" charset="0"/>
              <a:buChar char="•"/>
              <a:defRPr sz="2400">
                <a:latin typeface="Calibri" panose="020F0502020204030204" pitchFamily="34" charset="0"/>
                <a:cs typeface="Calibri" panose="020F0502020204030204" pitchFamily="34" charset="0"/>
              </a:defRPr>
            </a:lvl2pPr>
            <a:lvl3pPr marL="1143000" indent="-228600">
              <a:lnSpc>
                <a:spcPct val="90000"/>
              </a:lnSpc>
              <a:spcBef>
                <a:spcPts val="500"/>
              </a:spcBef>
              <a:buClr>
                <a:srgbClr val="202A5A"/>
              </a:buClr>
              <a:buFont typeface="Arial" panose="020B0604020202020204" pitchFamily="34" charset="0"/>
              <a:buChar char="•"/>
              <a:defRPr sz="2400">
                <a:latin typeface="Calibri" panose="020F0502020204030204" pitchFamily="34" charset="0"/>
                <a:cs typeface="Calibri" panose="020F0502020204030204" pitchFamily="34" charset="0"/>
              </a:defRPr>
            </a:lvl3pPr>
            <a:lvl4pPr marL="1600200" indent="-228600">
              <a:lnSpc>
                <a:spcPct val="90000"/>
              </a:lnSpc>
              <a:spcBef>
                <a:spcPts val="500"/>
              </a:spcBef>
              <a:buClr>
                <a:srgbClr val="202A5A"/>
              </a:buClr>
              <a:buFont typeface="Arial" panose="020B0604020202020204" pitchFamily="34" charset="0"/>
              <a:buChar char="•"/>
              <a:defRPr sz="2400">
                <a:latin typeface="Calibri" panose="020F0502020204030204" pitchFamily="34" charset="0"/>
                <a:cs typeface="Calibri" panose="020F0502020204030204" pitchFamily="34" charset="0"/>
              </a:defRPr>
            </a:lvl4pPr>
            <a:lvl5pPr marL="2057400" indent="-228600">
              <a:lnSpc>
                <a:spcPct val="90000"/>
              </a:lnSpc>
              <a:spcBef>
                <a:spcPts val="500"/>
              </a:spcBef>
              <a:buClr>
                <a:srgbClr val="202A5A"/>
              </a:buClr>
              <a:buFont typeface="Arial" panose="020B0604020202020204" pitchFamily="34" charset="0"/>
              <a:buChar char="•"/>
              <a:defRPr sz="2400">
                <a:latin typeface="Calibri" panose="020F0502020204030204" pitchFamily="34" charset="0"/>
                <a:cs typeface="Calibri" panose="020F0502020204030204"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sz="1400" dirty="0">
                <a:solidFill>
                  <a:srgbClr val="000000"/>
                </a:solidFill>
                <a:latin typeface="Montserrat" panose="00000500000000000000" pitchFamily="2" charset="0"/>
              </a:rPr>
              <a:t>Batch training enables you to maintain an up-to-date version of your model continuously. This scalable approach uses a subset of the data for each update, avoiding the need to process the entire dataset every time. It's ideal if you regularly rely on the model but don't require real-time predictions</a:t>
            </a:r>
            <a:endParaRPr lang="en-US" sz="1400" dirty="0">
              <a:solidFill>
                <a:srgbClr val="000000"/>
              </a:solidFill>
              <a:latin typeface="Montserrat" panose="00000500000000000000" pitchFamily="2" charset="0"/>
              <a:sym typeface="Nunito Sans"/>
            </a:endParaRPr>
          </a:p>
        </p:txBody>
      </p:sp>
      <p:pic>
        <p:nvPicPr>
          <p:cNvPr id="15362" name="Picture 2" descr="Batch Processing: Applications &amp; Advantages | BotPenguin">
            <a:extLst>
              <a:ext uri="{FF2B5EF4-FFF2-40B4-BE49-F238E27FC236}">
                <a16:creationId xmlns:a16="http://schemas.microsoft.com/office/drawing/2014/main" id="{3AD7D1A3-15F2-049B-7AC6-71B6D854770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0053" y="1738265"/>
            <a:ext cx="4060479" cy="40604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46982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FD38FB-3B57-319A-34DB-A4FCAEE4EE5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C4515E6-6880-CEC5-C38C-B204E7789BF9}"/>
              </a:ext>
            </a:extLst>
          </p:cNvPr>
          <p:cNvSpPr>
            <a:spLocks noGrp="1"/>
          </p:cNvSpPr>
          <p:nvPr>
            <p:ph type="title"/>
          </p:nvPr>
        </p:nvSpPr>
        <p:spPr>
          <a:xfrm>
            <a:off x="810053" y="666750"/>
            <a:ext cx="6487040" cy="758927"/>
          </a:xfrm>
        </p:spPr>
        <p:txBody>
          <a:bodyPr>
            <a:normAutofit/>
          </a:bodyPr>
          <a:lstStyle/>
          <a:p>
            <a:r>
              <a:rPr lang="es-MX" sz="3200" dirty="0">
                <a:solidFill>
                  <a:srgbClr val="20295A"/>
                </a:solidFill>
              </a:rPr>
              <a:t>Real time.</a:t>
            </a:r>
            <a:endParaRPr lang="en-MX" sz="3200" dirty="0">
              <a:solidFill>
                <a:srgbClr val="20295A"/>
              </a:solidFill>
            </a:endParaRPr>
          </a:p>
        </p:txBody>
      </p:sp>
      <p:sp>
        <p:nvSpPr>
          <p:cNvPr id="2" name="Google Shape;1730;p171">
            <a:extLst>
              <a:ext uri="{FF2B5EF4-FFF2-40B4-BE49-F238E27FC236}">
                <a16:creationId xmlns:a16="http://schemas.microsoft.com/office/drawing/2014/main" id="{0372CF26-BB7A-9860-E832-3B9DAC8F3DEE}"/>
              </a:ext>
            </a:extLst>
          </p:cNvPr>
          <p:cNvSpPr txBox="1"/>
          <p:nvPr/>
        </p:nvSpPr>
        <p:spPr>
          <a:xfrm>
            <a:off x="6233652" y="1812395"/>
            <a:ext cx="5283820" cy="2614749"/>
          </a:xfrm>
          <a:prstGeom prst="rect">
            <a:avLst/>
          </a:prstGeom>
        </p:spPr>
        <p:txBody>
          <a:bodyPr vert="horz" lIns="91440" tIns="45720" rIns="91440" bIns="45720" rtlCol="0">
            <a:noAutofit/>
          </a:bodyPr>
          <a:lstStyle>
            <a:defPPr marR="0" lvl="0" algn="l" rtl="0">
              <a:lnSpc>
                <a:spcPct val="100000"/>
              </a:lnSpc>
              <a:spcBef>
                <a:spcPts val="0"/>
              </a:spcBef>
              <a:spcAft>
                <a:spcPts val="0"/>
              </a:spcAft>
            </a:defPPr>
            <a:lvl1pPr lvl="0" indent="0" algn="just">
              <a:lnSpc>
                <a:spcPct val="150000"/>
              </a:lnSpc>
              <a:spcBef>
                <a:spcPts val="0"/>
              </a:spcBef>
              <a:spcAft>
                <a:spcPts val="0"/>
              </a:spcAft>
              <a:buClr>
                <a:srgbClr val="202A5A"/>
              </a:buClr>
              <a:buFont typeface="Arial" panose="020B0604020202020204" pitchFamily="34" charset="0"/>
              <a:buNone/>
              <a:defRPr sz="2000">
                <a:latin typeface="Nunito Sans"/>
                <a:ea typeface="Nunito Sans"/>
                <a:cs typeface="Nunito Sans"/>
              </a:defRPr>
            </a:lvl1pPr>
            <a:lvl2pPr marL="685800" indent="-228600">
              <a:lnSpc>
                <a:spcPct val="90000"/>
              </a:lnSpc>
              <a:spcBef>
                <a:spcPts val="500"/>
              </a:spcBef>
              <a:buClr>
                <a:srgbClr val="202A5A"/>
              </a:buClr>
              <a:buFont typeface="Arial" panose="020B0604020202020204" pitchFamily="34" charset="0"/>
              <a:buChar char="•"/>
              <a:defRPr sz="2400">
                <a:latin typeface="Calibri" panose="020F0502020204030204" pitchFamily="34" charset="0"/>
                <a:cs typeface="Calibri" panose="020F0502020204030204" pitchFamily="34" charset="0"/>
              </a:defRPr>
            </a:lvl2pPr>
            <a:lvl3pPr marL="1143000" indent="-228600">
              <a:lnSpc>
                <a:spcPct val="90000"/>
              </a:lnSpc>
              <a:spcBef>
                <a:spcPts val="500"/>
              </a:spcBef>
              <a:buClr>
                <a:srgbClr val="202A5A"/>
              </a:buClr>
              <a:buFont typeface="Arial" panose="020B0604020202020204" pitchFamily="34" charset="0"/>
              <a:buChar char="•"/>
              <a:defRPr sz="2400">
                <a:latin typeface="Calibri" panose="020F0502020204030204" pitchFamily="34" charset="0"/>
                <a:cs typeface="Calibri" panose="020F0502020204030204" pitchFamily="34" charset="0"/>
              </a:defRPr>
            </a:lvl3pPr>
            <a:lvl4pPr marL="1600200" indent="-228600">
              <a:lnSpc>
                <a:spcPct val="90000"/>
              </a:lnSpc>
              <a:spcBef>
                <a:spcPts val="500"/>
              </a:spcBef>
              <a:buClr>
                <a:srgbClr val="202A5A"/>
              </a:buClr>
              <a:buFont typeface="Arial" panose="020B0604020202020204" pitchFamily="34" charset="0"/>
              <a:buChar char="•"/>
              <a:defRPr sz="2400">
                <a:latin typeface="Calibri" panose="020F0502020204030204" pitchFamily="34" charset="0"/>
                <a:cs typeface="Calibri" panose="020F0502020204030204" pitchFamily="34" charset="0"/>
              </a:defRPr>
            </a:lvl4pPr>
            <a:lvl5pPr marL="2057400" indent="-228600">
              <a:lnSpc>
                <a:spcPct val="90000"/>
              </a:lnSpc>
              <a:spcBef>
                <a:spcPts val="500"/>
              </a:spcBef>
              <a:buClr>
                <a:srgbClr val="202A5A"/>
              </a:buClr>
              <a:buFont typeface="Arial" panose="020B0604020202020204" pitchFamily="34" charset="0"/>
              <a:buChar char="•"/>
              <a:defRPr sz="2400">
                <a:latin typeface="Calibri" panose="020F0502020204030204" pitchFamily="34" charset="0"/>
                <a:cs typeface="Calibri" panose="020F0502020204030204"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sz="1400" dirty="0">
                <a:solidFill>
                  <a:srgbClr val="000000"/>
                </a:solidFill>
                <a:latin typeface="Montserrat" panose="00000500000000000000" pitchFamily="2" charset="0"/>
              </a:rPr>
              <a:t>In certain situations, real-time predictions are essential, such as identifying whether a transaction is fraudulent. This can be achieved by using online machine learning models, like linear regression with stochastic gradient descent.</a:t>
            </a:r>
            <a:endParaRPr lang="en-US" sz="1400" dirty="0">
              <a:solidFill>
                <a:srgbClr val="000000"/>
              </a:solidFill>
              <a:latin typeface="Montserrat" panose="00000500000000000000" pitchFamily="2" charset="0"/>
              <a:sym typeface="Nunito Sans"/>
            </a:endParaRPr>
          </a:p>
        </p:txBody>
      </p:sp>
      <p:pic>
        <p:nvPicPr>
          <p:cNvPr id="16388" name="Picture 4" descr="Real-Time Data Processing: Architecture and Costs ⏱️📊">
            <a:extLst>
              <a:ext uri="{FF2B5EF4-FFF2-40B4-BE49-F238E27FC236}">
                <a16:creationId xmlns:a16="http://schemas.microsoft.com/office/drawing/2014/main" id="{1F86118B-2301-4BF5-FD94-C1CB7C35DB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0053" y="1812395"/>
            <a:ext cx="4457700" cy="342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981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B4B094-2C3D-9484-6DDF-C53A43FA681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550EB01-18A9-4862-E6C1-F0C0EF876167}"/>
              </a:ext>
            </a:extLst>
          </p:cNvPr>
          <p:cNvSpPr>
            <a:spLocks noGrp="1"/>
          </p:cNvSpPr>
          <p:nvPr>
            <p:ph type="title"/>
          </p:nvPr>
        </p:nvSpPr>
        <p:spPr>
          <a:xfrm>
            <a:off x="810053" y="666750"/>
            <a:ext cx="6487040" cy="758927"/>
          </a:xfrm>
        </p:spPr>
        <p:txBody>
          <a:bodyPr>
            <a:normAutofit/>
          </a:bodyPr>
          <a:lstStyle/>
          <a:p>
            <a:r>
              <a:rPr lang="es-MX" sz="3200" dirty="0" err="1">
                <a:solidFill>
                  <a:srgbClr val="20295A"/>
                </a:solidFill>
              </a:rPr>
              <a:t>Streaming</a:t>
            </a:r>
            <a:r>
              <a:rPr lang="es-MX" sz="3200" dirty="0">
                <a:solidFill>
                  <a:srgbClr val="20295A"/>
                </a:solidFill>
              </a:rPr>
              <a:t>.</a:t>
            </a:r>
            <a:endParaRPr lang="en-MX" sz="3200" dirty="0">
              <a:solidFill>
                <a:srgbClr val="20295A"/>
              </a:solidFill>
            </a:endParaRPr>
          </a:p>
        </p:txBody>
      </p:sp>
      <p:sp>
        <p:nvSpPr>
          <p:cNvPr id="2" name="Google Shape;1730;p171">
            <a:extLst>
              <a:ext uri="{FF2B5EF4-FFF2-40B4-BE49-F238E27FC236}">
                <a16:creationId xmlns:a16="http://schemas.microsoft.com/office/drawing/2014/main" id="{97F42E76-011B-2CA5-BA1A-B91D67C4C25E}"/>
              </a:ext>
            </a:extLst>
          </p:cNvPr>
          <p:cNvSpPr txBox="1"/>
          <p:nvPr/>
        </p:nvSpPr>
        <p:spPr>
          <a:xfrm>
            <a:off x="6233652" y="1812395"/>
            <a:ext cx="5283820" cy="2614749"/>
          </a:xfrm>
          <a:prstGeom prst="rect">
            <a:avLst/>
          </a:prstGeom>
        </p:spPr>
        <p:txBody>
          <a:bodyPr vert="horz" lIns="91440" tIns="45720" rIns="91440" bIns="45720" rtlCol="0">
            <a:noAutofit/>
          </a:bodyPr>
          <a:lstStyle>
            <a:defPPr marR="0" lvl="0" algn="l" rtl="0">
              <a:lnSpc>
                <a:spcPct val="100000"/>
              </a:lnSpc>
              <a:spcBef>
                <a:spcPts val="0"/>
              </a:spcBef>
              <a:spcAft>
                <a:spcPts val="0"/>
              </a:spcAft>
            </a:defPPr>
            <a:lvl1pPr lvl="0" indent="0" algn="just">
              <a:lnSpc>
                <a:spcPct val="150000"/>
              </a:lnSpc>
              <a:spcBef>
                <a:spcPts val="0"/>
              </a:spcBef>
              <a:spcAft>
                <a:spcPts val="0"/>
              </a:spcAft>
              <a:buClr>
                <a:srgbClr val="202A5A"/>
              </a:buClr>
              <a:buFont typeface="Arial" panose="020B0604020202020204" pitchFamily="34" charset="0"/>
              <a:buNone/>
              <a:defRPr sz="2000">
                <a:latin typeface="Nunito Sans"/>
                <a:ea typeface="Nunito Sans"/>
                <a:cs typeface="Nunito Sans"/>
              </a:defRPr>
            </a:lvl1pPr>
            <a:lvl2pPr marL="685800" indent="-228600">
              <a:lnSpc>
                <a:spcPct val="90000"/>
              </a:lnSpc>
              <a:spcBef>
                <a:spcPts val="500"/>
              </a:spcBef>
              <a:buClr>
                <a:srgbClr val="202A5A"/>
              </a:buClr>
              <a:buFont typeface="Arial" panose="020B0604020202020204" pitchFamily="34" charset="0"/>
              <a:buChar char="•"/>
              <a:defRPr sz="2400">
                <a:latin typeface="Calibri" panose="020F0502020204030204" pitchFamily="34" charset="0"/>
                <a:cs typeface="Calibri" panose="020F0502020204030204" pitchFamily="34" charset="0"/>
              </a:defRPr>
            </a:lvl2pPr>
            <a:lvl3pPr marL="1143000" indent="-228600">
              <a:lnSpc>
                <a:spcPct val="90000"/>
              </a:lnSpc>
              <a:spcBef>
                <a:spcPts val="500"/>
              </a:spcBef>
              <a:buClr>
                <a:srgbClr val="202A5A"/>
              </a:buClr>
              <a:buFont typeface="Arial" panose="020B0604020202020204" pitchFamily="34" charset="0"/>
              <a:buChar char="•"/>
              <a:defRPr sz="2400">
                <a:latin typeface="Calibri" panose="020F0502020204030204" pitchFamily="34" charset="0"/>
                <a:cs typeface="Calibri" panose="020F0502020204030204" pitchFamily="34" charset="0"/>
              </a:defRPr>
            </a:lvl3pPr>
            <a:lvl4pPr marL="1600200" indent="-228600">
              <a:lnSpc>
                <a:spcPct val="90000"/>
              </a:lnSpc>
              <a:spcBef>
                <a:spcPts val="500"/>
              </a:spcBef>
              <a:buClr>
                <a:srgbClr val="202A5A"/>
              </a:buClr>
              <a:buFont typeface="Arial" panose="020B0604020202020204" pitchFamily="34" charset="0"/>
              <a:buChar char="•"/>
              <a:defRPr sz="2400">
                <a:latin typeface="Calibri" panose="020F0502020204030204" pitchFamily="34" charset="0"/>
                <a:cs typeface="Calibri" panose="020F0502020204030204" pitchFamily="34" charset="0"/>
              </a:defRPr>
            </a:lvl4pPr>
            <a:lvl5pPr marL="2057400" indent="-228600">
              <a:lnSpc>
                <a:spcPct val="90000"/>
              </a:lnSpc>
              <a:spcBef>
                <a:spcPts val="500"/>
              </a:spcBef>
              <a:buClr>
                <a:srgbClr val="202A5A"/>
              </a:buClr>
              <a:buFont typeface="Arial" panose="020B0604020202020204" pitchFamily="34" charset="0"/>
              <a:buChar char="•"/>
              <a:defRPr sz="2400">
                <a:latin typeface="Calibri" panose="020F0502020204030204" pitchFamily="34" charset="0"/>
                <a:cs typeface="Calibri" panose="020F0502020204030204"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sz="1400" dirty="0">
                <a:solidFill>
                  <a:srgbClr val="000000"/>
                </a:solidFill>
                <a:latin typeface="Montserrat" panose="00000500000000000000" pitchFamily="2" charset="0"/>
              </a:rPr>
              <a:t>Streaming deployment supports a more asynchronous workflow, allowing user actions to trigger prediction computations.</a:t>
            </a:r>
          </a:p>
          <a:p>
            <a:r>
              <a:rPr lang="en-US" sz="1400" dirty="0">
                <a:solidFill>
                  <a:srgbClr val="000000"/>
                </a:solidFill>
                <a:latin typeface="Montserrat" panose="00000500000000000000" pitchFamily="2" charset="0"/>
              </a:rPr>
              <a:t>To implement this, the process is connected to a message broker, and the model handles requests as they become available.</a:t>
            </a:r>
          </a:p>
          <a:p>
            <a:r>
              <a:rPr lang="en-US" sz="1400" dirty="0">
                <a:solidFill>
                  <a:srgbClr val="000000"/>
                </a:solidFill>
                <a:latin typeface="Montserrat" panose="00000500000000000000" pitchFamily="2" charset="0"/>
              </a:rPr>
              <a:t>This method decreases server load and optimizes computational resources by using an efficient queuing system.</a:t>
            </a:r>
          </a:p>
        </p:txBody>
      </p:sp>
      <p:pic>
        <p:nvPicPr>
          <p:cNvPr id="17410" name="Picture 2" descr="What Is Stream Processing? A Layman's Overview | Hazelcast">
            <a:extLst>
              <a:ext uri="{FF2B5EF4-FFF2-40B4-BE49-F238E27FC236}">
                <a16:creationId xmlns:a16="http://schemas.microsoft.com/office/drawing/2014/main" id="{DD61C7A3-E503-80B3-2569-BB023DB931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95425" y="2541194"/>
            <a:ext cx="3067050" cy="1485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0317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6A13C2-7D50-1544-2021-0AAD23FDDC3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D2E31EA-6A59-9796-E7B3-443C77B1D93A}"/>
              </a:ext>
            </a:extLst>
          </p:cNvPr>
          <p:cNvSpPr>
            <a:spLocks noGrp="1"/>
          </p:cNvSpPr>
          <p:nvPr>
            <p:ph type="title"/>
          </p:nvPr>
        </p:nvSpPr>
        <p:spPr>
          <a:xfrm>
            <a:off x="810053" y="666750"/>
            <a:ext cx="6487040" cy="758927"/>
          </a:xfrm>
        </p:spPr>
        <p:txBody>
          <a:bodyPr>
            <a:normAutofit/>
          </a:bodyPr>
          <a:lstStyle/>
          <a:p>
            <a:r>
              <a:rPr lang="es-MX" sz="3200" dirty="0">
                <a:solidFill>
                  <a:srgbClr val="20295A"/>
                </a:solidFill>
              </a:rPr>
              <a:t>Edge.</a:t>
            </a:r>
            <a:endParaRPr lang="en-MX" sz="3200" dirty="0">
              <a:solidFill>
                <a:srgbClr val="20295A"/>
              </a:solidFill>
            </a:endParaRPr>
          </a:p>
        </p:txBody>
      </p:sp>
      <p:sp>
        <p:nvSpPr>
          <p:cNvPr id="2" name="Google Shape;1730;p171">
            <a:extLst>
              <a:ext uri="{FF2B5EF4-FFF2-40B4-BE49-F238E27FC236}">
                <a16:creationId xmlns:a16="http://schemas.microsoft.com/office/drawing/2014/main" id="{98107084-3694-C954-F331-7FB76A23F76A}"/>
              </a:ext>
            </a:extLst>
          </p:cNvPr>
          <p:cNvSpPr txBox="1"/>
          <p:nvPr/>
        </p:nvSpPr>
        <p:spPr>
          <a:xfrm>
            <a:off x="6233652" y="1812395"/>
            <a:ext cx="5283820" cy="2614749"/>
          </a:xfrm>
          <a:prstGeom prst="rect">
            <a:avLst/>
          </a:prstGeom>
        </p:spPr>
        <p:txBody>
          <a:bodyPr vert="horz" lIns="91440" tIns="45720" rIns="91440" bIns="45720" rtlCol="0">
            <a:noAutofit/>
          </a:bodyPr>
          <a:lstStyle>
            <a:defPPr marR="0" lvl="0" algn="l" rtl="0">
              <a:lnSpc>
                <a:spcPct val="100000"/>
              </a:lnSpc>
              <a:spcBef>
                <a:spcPts val="0"/>
              </a:spcBef>
              <a:spcAft>
                <a:spcPts val="0"/>
              </a:spcAft>
            </a:defPPr>
            <a:lvl1pPr lvl="0" indent="0" algn="just">
              <a:lnSpc>
                <a:spcPct val="150000"/>
              </a:lnSpc>
              <a:spcBef>
                <a:spcPts val="0"/>
              </a:spcBef>
              <a:spcAft>
                <a:spcPts val="0"/>
              </a:spcAft>
              <a:buClr>
                <a:srgbClr val="202A5A"/>
              </a:buClr>
              <a:buFont typeface="Arial" panose="020B0604020202020204" pitchFamily="34" charset="0"/>
              <a:buNone/>
              <a:defRPr sz="2000">
                <a:latin typeface="Nunito Sans"/>
                <a:ea typeface="Nunito Sans"/>
                <a:cs typeface="Nunito Sans"/>
              </a:defRPr>
            </a:lvl1pPr>
            <a:lvl2pPr marL="685800" indent="-228600">
              <a:lnSpc>
                <a:spcPct val="90000"/>
              </a:lnSpc>
              <a:spcBef>
                <a:spcPts val="500"/>
              </a:spcBef>
              <a:buClr>
                <a:srgbClr val="202A5A"/>
              </a:buClr>
              <a:buFont typeface="Arial" panose="020B0604020202020204" pitchFamily="34" charset="0"/>
              <a:buChar char="•"/>
              <a:defRPr sz="2400">
                <a:latin typeface="Calibri" panose="020F0502020204030204" pitchFamily="34" charset="0"/>
                <a:cs typeface="Calibri" panose="020F0502020204030204" pitchFamily="34" charset="0"/>
              </a:defRPr>
            </a:lvl2pPr>
            <a:lvl3pPr marL="1143000" indent="-228600">
              <a:lnSpc>
                <a:spcPct val="90000"/>
              </a:lnSpc>
              <a:spcBef>
                <a:spcPts val="500"/>
              </a:spcBef>
              <a:buClr>
                <a:srgbClr val="202A5A"/>
              </a:buClr>
              <a:buFont typeface="Arial" panose="020B0604020202020204" pitchFamily="34" charset="0"/>
              <a:buChar char="•"/>
              <a:defRPr sz="2400">
                <a:latin typeface="Calibri" panose="020F0502020204030204" pitchFamily="34" charset="0"/>
                <a:cs typeface="Calibri" panose="020F0502020204030204" pitchFamily="34" charset="0"/>
              </a:defRPr>
            </a:lvl3pPr>
            <a:lvl4pPr marL="1600200" indent="-228600">
              <a:lnSpc>
                <a:spcPct val="90000"/>
              </a:lnSpc>
              <a:spcBef>
                <a:spcPts val="500"/>
              </a:spcBef>
              <a:buClr>
                <a:srgbClr val="202A5A"/>
              </a:buClr>
              <a:buFont typeface="Arial" panose="020B0604020202020204" pitchFamily="34" charset="0"/>
              <a:buChar char="•"/>
              <a:defRPr sz="2400">
                <a:latin typeface="Calibri" panose="020F0502020204030204" pitchFamily="34" charset="0"/>
                <a:cs typeface="Calibri" panose="020F0502020204030204" pitchFamily="34" charset="0"/>
              </a:defRPr>
            </a:lvl4pPr>
            <a:lvl5pPr marL="2057400" indent="-228600">
              <a:lnSpc>
                <a:spcPct val="90000"/>
              </a:lnSpc>
              <a:spcBef>
                <a:spcPts val="500"/>
              </a:spcBef>
              <a:buClr>
                <a:srgbClr val="202A5A"/>
              </a:buClr>
              <a:buFont typeface="Arial" panose="020B0604020202020204" pitchFamily="34" charset="0"/>
              <a:buChar char="•"/>
              <a:defRPr sz="2400">
                <a:latin typeface="Calibri" panose="020F0502020204030204" pitchFamily="34" charset="0"/>
                <a:cs typeface="Calibri" panose="020F0502020204030204"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sz="1400" dirty="0">
                <a:solidFill>
                  <a:srgbClr val="000000"/>
                </a:solidFill>
                <a:latin typeface="Montserrat" panose="00000500000000000000" pitchFamily="2" charset="0"/>
              </a:rPr>
              <a:t>Edge deployment allows for faster model responses and offline predictions.</a:t>
            </a:r>
          </a:p>
          <a:p>
            <a:r>
              <a:rPr lang="en-US" sz="1400" dirty="0">
                <a:solidFill>
                  <a:srgbClr val="000000"/>
                </a:solidFill>
                <a:latin typeface="Montserrat" panose="00000500000000000000" pitchFamily="2" charset="0"/>
              </a:rPr>
              <a:t>In this approach, the model is deployed directly on a client device, such as a smartphone or IoT device.</a:t>
            </a:r>
          </a:p>
          <a:p>
            <a:r>
              <a:rPr lang="en-US" sz="1400" dirty="0">
                <a:solidFill>
                  <a:srgbClr val="000000"/>
                </a:solidFill>
                <a:latin typeface="Montserrat" panose="00000500000000000000" pitchFamily="2" charset="0"/>
              </a:rPr>
              <a:t>To make this feasible, models typically need to be compact enough to run on a smaller device.</a:t>
            </a:r>
          </a:p>
        </p:txBody>
      </p:sp>
      <p:pic>
        <p:nvPicPr>
          <p:cNvPr id="18434" name="Picture 2" descr="Edge computing? Everything you need to know and the rise of artificial  intelligence — visionplatform">
            <a:extLst>
              <a:ext uri="{FF2B5EF4-FFF2-40B4-BE49-F238E27FC236}">
                <a16:creationId xmlns:a16="http://schemas.microsoft.com/office/drawing/2014/main" id="{9F367074-3532-66C7-6467-7950A55196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9269" y="1812395"/>
            <a:ext cx="3924677" cy="39246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97582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FFC2AD-721B-19CE-E95B-0DCC1D28D57D}"/>
            </a:ext>
          </a:extLst>
        </p:cNvPr>
        <p:cNvGrpSpPr/>
        <p:nvPr/>
      </p:nvGrpSpPr>
      <p:grpSpPr>
        <a:xfrm>
          <a:off x="0" y="0"/>
          <a:ext cx="0" cy="0"/>
          <a:chOff x="0" y="0"/>
          <a:chExt cx="0" cy="0"/>
        </a:xfrm>
      </p:grpSpPr>
      <p:sp>
        <p:nvSpPr>
          <p:cNvPr id="2" name="Google Shape;1754;p174">
            <a:extLst>
              <a:ext uri="{FF2B5EF4-FFF2-40B4-BE49-F238E27FC236}">
                <a16:creationId xmlns:a16="http://schemas.microsoft.com/office/drawing/2014/main" id="{DC8384CE-DD80-49F8-D8F3-D9339A923C25}"/>
              </a:ext>
            </a:extLst>
          </p:cNvPr>
          <p:cNvSpPr txBox="1">
            <a:spLocks noGrp="1"/>
          </p:cNvSpPr>
          <p:nvPr/>
        </p:nvSpPr>
        <p:spPr>
          <a:xfrm>
            <a:off x="850505" y="4316391"/>
            <a:ext cx="8874066" cy="62756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600"/>
              <a:buFont typeface="Nunito Sans Black"/>
              <a:buNone/>
              <a:defRPr sz="2600" b="0" i="0" u="none" strike="noStrike" cap="none">
                <a:solidFill>
                  <a:schemeClr val="lt1"/>
                </a:solidFill>
                <a:latin typeface="Nunito Sans Black"/>
                <a:ea typeface="Nunito Sans Black"/>
                <a:cs typeface="Nunito Sans Black"/>
                <a:sym typeface="Nunito Sans Black"/>
              </a:defRPr>
            </a:lvl1pPr>
            <a:lvl2pPr marR="0" lvl="1" algn="l" rtl="0">
              <a:lnSpc>
                <a:spcPct val="100000"/>
              </a:lnSpc>
              <a:spcBef>
                <a:spcPts val="0"/>
              </a:spcBef>
              <a:spcAft>
                <a:spcPts val="0"/>
              </a:spcAft>
              <a:buClr>
                <a:schemeClr val="lt1"/>
              </a:buClr>
              <a:buSzPts val="1900"/>
              <a:buFont typeface="Nunito Sans Black"/>
              <a:buNone/>
              <a:defRPr sz="1900" b="0" i="0" u="none" strike="noStrike" cap="none">
                <a:solidFill>
                  <a:schemeClr val="lt1"/>
                </a:solidFill>
                <a:latin typeface="Nunito Sans Black"/>
                <a:ea typeface="Nunito Sans Black"/>
                <a:cs typeface="Nunito Sans Black"/>
                <a:sym typeface="Nunito Sans Black"/>
              </a:defRPr>
            </a:lvl2pPr>
            <a:lvl3pPr marR="0" lvl="2" algn="l" rtl="0">
              <a:lnSpc>
                <a:spcPct val="100000"/>
              </a:lnSpc>
              <a:spcBef>
                <a:spcPts val="0"/>
              </a:spcBef>
              <a:spcAft>
                <a:spcPts val="0"/>
              </a:spcAft>
              <a:buClr>
                <a:schemeClr val="lt1"/>
              </a:buClr>
              <a:buSzPts val="1900"/>
              <a:buFont typeface="Nunito Sans Black"/>
              <a:buNone/>
              <a:defRPr sz="1900" b="0" i="0" u="none" strike="noStrike" cap="none">
                <a:solidFill>
                  <a:schemeClr val="lt1"/>
                </a:solidFill>
                <a:latin typeface="Nunito Sans Black"/>
                <a:ea typeface="Nunito Sans Black"/>
                <a:cs typeface="Nunito Sans Black"/>
                <a:sym typeface="Nunito Sans Black"/>
              </a:defRPr>
            </a:lvl3pPr>
            <a:lvl4pPr marR="0" lvl="3" algn="l" rtl="0">
              <a:lnSpc>
                <a:spcPct val="100000"/>
              </a:lnSpc>
              <a:spcBef>
                <a:spcPts val="0"/>
              </a:spcBef>
              <a:spcAft>
                <a:spcPts val="0"/>
              </a:spcAft>
              <a:buClr>
                <a:schemeClr val="lt1"/>
              </a:buClr>
              <a:buSzPts val="1900"/>
              <a:buFont typeface="Nunito Sans Black"/>
              <a:buNone/>
              <a:defRPr sz="1900" b="0" i="0" u="none" strike="noStrike" cap="none">
                <a:solidFill>
                  <a:schemeClr val="lt1"/>
                </a:solidFill>
                <a:latin typeface="Nunito Sans Black"/>
                <a:ea typeface="Nunito Sans Black"/>
                <a:cs typeface="Nunito Sans Black"/>
                <a:sym typeface="Nunito Sans Black"/>
              </a:defRPr>
            </a:lvl4pPr>
            <a:lvl5pPr marR="0" lvl="4" algn="l" rtl="0">
              <a:lnSpc>
                <a:spcPct val="100000"/>
              </a:lnSpc>
              <a:spcBef>
                <a:spcPts val="0"/>
              </a:spcBef>
              <a:spcAft>
                <a:spcPts val="0"/>
              </a:spcAft>
              <a:buClr>
                <a:schemeClr val="lt1"/>
              </a:buClr>
              <a:buSzPts val="1900"/>
              <a:buFont typeface="Nunito Sans Black"/>
              <a:buNone/>
              <a:defRPr sz="1900" b="0" i="0" u="none" strike="noStrike" cap="none">
                <a:solidFill>
                  <a:schemeClr val="lt1"/>
                </a:solidFill>
                <a:latin typeface="Nunito Sans Black"/>
                <a:ea typeface="Nunito Sans Black"/>
                <a:cs typeface="Nunito Sans Black"/>
                <a:sym typeface="Nunito Sans Black"/>
              </a:defRPr>
            </a:lvl5pPr>
            <a:lvl6pPr marR="0" lvl="5" algn="l" rtl="0">
              <a:lnSpc>
                <a:spcPct val="100000"/>
              </a:lnSpc>
              <a:spcBef>
                <a:spcPts val="0"/>
              </a:spcBef>
              <a:spcAft>
                <a:spcPts val="0"/>
              </a:spcAft>
              <a:buClr>
                <a:schemeClr val="lt1"/>
              </a:buClr>
              <a:buSzPts val="1900"/>
              <a:buFont typeface="Nunito Sans Black"/>
              <a:buNone/>
              <a:defRPr sz="1900" b="0" i="0" u="none" strike="noStrike" cap="none">
                <a:solidFill>
                  <a:schemeClr val="lt1"/>
                </a:solidFill>
                <a:latin typeface="Nunito Sans Black"/>
                <a:ea typeface="Nunito Sans Black"/>
                <a:cs typeface="Nunito Sans Black"/>
                <a:sym typeface="Nunito Sans Black"/>
              </a:defRPr>
            </a:lvl6pPr>
            <a:lvl7pPr marR="0" lvl="6" algn="l" rtl="0">
              <a:lnSpc>
                <a:spcPct val="100000"/>
              </a:lnSpc>
              <a:spcBef>
                <a:spcPts val="0"/>
              </a:spcBef>
              <a:spcAft>
                <a:spcPts val="0"/>
              </a:spcAft>
              <a:buClr>
                <a:schemeClr val="lt1"/>
              </a:buClr>
              <a:buSzPts val="1900"/>
              <a:buFont typeface="Nunito Sans Black"/>
              <a:buNone/>
              <a:defRPr sz="1900" b="0" i="0" u="none" strike="noStrike" cap="none">
                <a:solidFill>
                  <a:schemeClr val="lt1"/>
                </a:solidFill>
                <a:latin typeface="Nunito Sans Black"/>
                <a:ea typeface="Nunito Sans Black"/>
                <a:cs typeface="Nunito Sans Black"/>
                <a:sym typeface="Nunito Sans Black"/>
              </a:defRPr>
            </a:lvl7pPr>
            <a:lvl8pPr marR="0" lvl="7" algn="l" rtl="0">
              <a:lnSpc>
                <a:spcPct val="100000"/>
              </a:lnSpc>
              <a:spcBef>
                <a:spcPts val="0"/>
              </a:spcBef>
              <a:spcAft>
                <a:spcPts val="0"/>
              </a:spcAft>
              <a:buClr>
                <a:schemeClr val="lt1"/>
              </a:buClr>
              <a:buSzPts val="1900"/>
              <a:buFont typeface="Nunito Sans Black"/>
              <a:buNone/>
              <a:defRPr sz="1900" b="0" i="0" u="none" strike="noStrike" cap="none">
                <a:solidFill>
                  <a:schemeClr val="lt1"/>
                </a:solidFill>
                <a:latin typeface="Nunito Sans Black"/>
                <a:ea typeface="Nunito Sans Black"/>
                <a:cs typeface="Nunito Sans Black"/>
                <a:sym typeface="Nunito Sans Black"/>
              </a:defRPr>
            </a:lvl8pPr>
            <a:lvl9pPr marR="0" lvl="8" algn="l" rtl="0">
              <a:lnSpc>
                <a:spcPct val="100000"/>
              </a:lnSpc>
              <a:spcBef>
                <a:spcPts val="0"/>
              </a:spcBef>
              <a:spcAft>
                <a:spcPts val="0"/>
              </a:spcAft>
              <a:buClr>
                <a:schemeClr val="lt1"/>
              </a:buClr>
              <a:buSzPts val="1900"/>
              <a:buFont typeface="Nunito Sans Black"/>
              <a:buNone/>
              <a:defRPr sz="1900" b="0" i="0" u="none" strike="noStrike" cap="none">
                <a:solidFill>
                  <a:schemeClr val="lt1"/>
                </a:solidFill>
                <a:latin typeface="Nunito Sans Black"/>
                <a:ea typeface="Nunito Sans Black"/>
                <a:cs typeface="Nunito Sans Black"/>
                <a:sym typeface="Nunito Sans Black"/>
              </a:defRPr>
            </a:lvl9pPr>
          </a:lstStyle>
          <a:p>
            <a:pPr marL="0" lvl="0" indent="0" algn="l" rtl="0">
              <a:spcBef>
                <a:spcPts val="0"/>
              </a:spcBef>
              <a:spcAft>
                <a:spcPts val="0"/>
              </a:spcAft>
              <a:buNone/>
            </a:pPr>
            <a:r>
              <a:rPr lang="en" sz="4800" dirty="0"/>
              <a:t>Deployment Patterns.</a:t>
            </a:r>
            <a:endParaRPr sz="4800" dirty="0"/>
          </a:p>
        </p:txBody>
      </p:sp>
    </p:spTree>
    <p:extLst>
      <p:ext uri="{BB962C8B-B14F-4D97-AF65-F5344CB8AC3E}">
        <p14:creationId xmlns:p14="http://schemas.microsoft.com/office/powerpoint/2010/main" val="2787309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593639-7EB7-A361-1030-E2112EFA986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12740DD-6BD6-88BB-347B-CA464F784768}"/>
              </a:ext>
            </a:extLst>
          </p:cNvPr>
          <p:cNvSpPr>
            <a:spLocks noGrp="1"/>
          </p:cNvSpPr>
          <p:nvPr>
            <p:ph type="title"/>
          </p:nvPr>
        </p:nvSpPr>
        <p:spPr>
          <a:xfrm>
            <a:off x="810053" y="404205"/>
            <a:ext cx="4558652" cy="758927"/>
          </a:xfrm>
        </p:spPr>
        <p:txBody>
          <a:bodyPr>
            <a:normAutofit fontScale="90000"/>
          </a:bodyPr>
          <a:lstStyle/>
          <a:p>
            <a:r>
              <a:rPr lang="es-MX" sz="3200" dirty="0" err="1"/>
              <a:t>What</a:t>
            </a:r>
            <a:r>
              <a:rPr lang="es-MX" sz="3200" dirty="0"/>
              <a:t> </a:t>
            </a:r>
            <a:r>
              <a:rPr lang="es-MX" sz="3200" dirty="0" err="1"/>
              <a:t>is</a:t>
            </a:r>
            <a:r>
              <a:rPr lang="es-MX" sz="3200" dirty="0"/>
              <a:t> ML </a:t>
            </a:r>
            <a:r>
              <a:rPr lang="es-MX" sz="3200" dirty="0" err="1"/>
              <a:t>Orchestration</a:t>
            </a:r>
            <a:r>
              <a:rPr lang="es-MX" sz="3200" dirty="0"/>
              <a:t>?</a:t>
            </a:r>
            <a:endParaRPr lang="en-MX" sz="3200" dirty="0">
              <a:solidFill>
                <a:srgbClr val="20295A"/>
              </a:solidFill>
            </a:endParaRPr>
          </a:p>
        </p:txBody>
      </p:sp>
      <p:sp>
        <p:nvSpPr>
          <p:cNvPr id="2" name="Google Shape;1730;p171">
            <a:extLst>
              <a:ext uri="{FF2B5EF4-FFF2-40B4-BE49-F238E27FC236}">
                <a16:creationId xmlns:a16="http://schemas.microsoft.com/office/drawing/2014/main" id="{669882A3-B62C-FC6F-6B10-48D768CF415B}"/>
              </a:ext>
            </a:extLst>
          </p:cNvPr>
          <p:cNvSpPr txBox="1"/>
          <p:nvPr/>
        </p:nvSpPr>
        <p:spPr>
          <a:xfrm>
            <a:off x="810053" y="1201536"/>
            <a:ext cx="10707419" cy="1777090"/>
          </a:xfrm>
          <a:prstGeom prst="rect">
            <a:avLst/>
          </a:prstGeom>
        </p:spPr>
        <p:txBody>
          <a:bodyPr vert="horz" lIns="91440" tIns="45720" rIns="91440" bIns="45720" rtlCol="0">
            <a:noAutofit/>
          </a:bodyPr>
          <a:lstStyle>
            <a:defPPr marR="0" lvl="0" algn="l" rtl="0">
              <a:lnSpc>
                <a:spcPct val="100000"/>
              </a:lnSpc>
              <a:spcBef>
                <a:spcPts val="0"/>
              </a:spcBef>
              <a:spcAft>
                <a:spcPts val="0"/>
              </a:spcAft>
            </a:defPPr>
            <a:lvl1pPr lvl="0" indent="0" algn="just">
              <a:lnSpc>
                <a:spcPct val="150000"/>
              </a:lnSpc>
              <a:spcBef>
                <a:spcPts val="0"/>
              </a:spcBef>
              <a:spcAft>
                <a:spcPts val="0"/>
              </a:spcAft>
              <a:buClr>
                <a:srgbClr val="202A5A"/>
              </a:buClr>
              <a:buFont typeface="Arial" panose="020B0604020202020204" pitchFamily="34" charset="0"/>
              <a:buNone/>
              <a:defRPr sz="2000">
                <a:latin typeface="Nunito Sans"/>
                <a:ea typeface="Nunito Sans"/>
                <a:cs typeface="Nunito Sans"/>
              </a:defRPr>
            </a:lvl1pPr>
            <a:lvl2pPr marL="685800" indent="-228600">
              <a:lnSpc>
                <a:spcPct val="90000"/>
              </a:lnSpc>
              <a:spcBef>
                <a:spcPts val="500"/>
              </a:spcBef>
              <a:buClr>
                <a:srgbClr val="202A5A"/>
              </a:buClr>
              <a:buFont typeface="Arial" panose="020B0604020202020204" pitchFamily="34" charset="0"/>
              <a:buChar char="•"/>
              <a:defRPr sz="2400">
                <a:latin typeface="Calibri" panose="020F0502020204030204" pitchFamily="34" charset="0"/>
                <a:cs typeface="Calibri" panose="020F0502020204030204" pitchFamily="34" charset="0"/>
              </a:defRPr>
            </a:lvl2pPr>
            <a:lvl3pPr marL="1143000" indent="-228600">
              <a:lnSpc>
                <a:spcPct val="90000"/>
              </a:lnSpc>
              <a:spcBef>
                <a:spcPts val="500"/>
              </a:spcBef>
              <a:buClr>
                <a:srgbClr val="202A5A"/>
              </a:buClr>
              <a:buFont typeface="Arial" panose="020B0604020202020204" pitchFamily="34" charset="0"/>
              <a:buChar char="•"/>
              <a:defRPr sz="2400">
                <a:latin typeface="Calibri" panose="020F0502020204030204" pitchFamily="34" charset="0"/>
                <a:cs typeface="Calibri" panose="020F0502020204030204" pitchFamily="34" charset="0"/>
              </a:defRPr>
            </a:lvl3pPr>
            <a:lvl4pPr marL="1600200" indent="-228600">
              <a:lnSpc>
                <a:spcPct val="90000"/>
              </a:lnSpc>
              <a:spcBef>
                <a:spcPts val="500"/>
              </a:spcBef>
              <a:buClr>
                <a:srgbClr val="202A5A"/>
              </a:buClr>
              <a:buFont typeface="Arial" panose="020B0604020202020204" pitchFamily="34" charset="0"/>
              <a:buChar char="•"/>
              <a:defRPr sz="2400">
                <a:latin typeface="Calibri" panose="020F0502020204030204" pitchFamily="34" charset="0"/>
                <a:cs typeface="Calibri" panose="020F0502020204030204" pitchFamily="34" charset="0"/>
              </a:defRPr>
            </a:lvl4pPr>
            <a:lvl5pPr marL="2057400" indent="-228600">
              <a:lnSpc>
                <a:spcPct val="90000"/>
              </a:lnSpc>
              <a:spcBef>
                <a:spcPts val="500"/>
              </a:spcBef>
              <a:buClr>
                <a:srgbClr val="202A5A"/>
              </a:buClr>
              <a:buFont typeface="Arial" panose="020B0604020202020204" pitchFamily="34" charset="0"/>
              <a:buChar char="•"/>
              <a:defRPr sz="2400">
                <a:latin typeface="Calibri" panose="020F0502020204030204" pitchFamily="34" charset="0"/>
                <a:cs typeface="Calibri" panose="020F0502020204030204"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sz="1800" dirty="0">
                <a:solidFill>
                  <a:srgbClr val="000000"/>
                </a:solidFill>
                <a:latin typeface="Nunito Sans" pitchFamily="2" charset="0"/>
              </a:rPr>
              <a:t>Machine learning (ML) orchestration refers to the process of automating the deployment, management, and monitoring of machine learning models at scale. It coordinates the numerous facets and processes within an ML pipeline, such as data preprocessing, feature engineering, model training, validation, and deployment.</a:t>
            </a:r>
          </a:p>
          <a:p>
            <a:endParaRPr lang="en-US" sz="1800" dirty="0">
              <a:solidFill>
                <a:srgbClr val="000000"/>
              </a:solidFill>
              <a:latin typeface="Nunito Sans" pitchFamily="2" charset="0"/>
              <a:sym typeface="Nunito Sans"/>
            </a:endParaRPr>
          </a:p>
          <a:p>
            <a:endParaRPr lang="en-US" sz="1800" dirty="0">
              <a:solidFill>
                <a:srgbClr val="000000"/>
              </a:solidFill>
              <a:latin typeface="Nunito Sans" pitchFamily="2" charset="0"/>
              <a:sym typeface="Nunito Sans"/>
            </a:endParaRPr>
          </a:p>
        </p:txBody>
      </p:sp>
      <p:pic>
        <p:nvPicPr>
          <p:cNvPr id="2050" name="Picture 2" descr="MLOps project - part 2a: Machine Learning Workflow Orchestration using  Prefect | Isaac Kargar">
            <a:extLst>
              <a:ext uri="{FF2B5EF4-FFF2-40B4-BE49-F238E27FC236}">
                <a16:creationId xmlns:a16="http://schemas.microsoft.com/office/drawing/2014/main" id="{00406E58-0D46-5E68-7334-D828BECEFA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67795" y="3722915"/>
            <a:ext cx="4256410" cy="21049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0808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C50DAE-34A4-4D88-7286-D1B0EEDBA3E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30310FF-C381-039E-D06E-3914C5088660}"/>
              </a:ext>
            </a:extLst>
          </p:cNvPr>
          <p:cNvSpPr>
            <a:spLocks noGrp="1"/>
          </p:cNvSpPr>
          <p:nvPr>
            <p:ph type="title"/>
          </p:nvPr>
        </p:nvSpPr>
        <p:spPr>
          <a:xfrm>
            <a:off x="810053" y="666750"/>
            <a:ext cx="6487040" cy="758927"/>
          </a:xfrm>
        </p:spPr>
        <p:txBody>
          <a:bodyPr>
            <a:normAutofit/>
          </a:bodyPr>
          <a:lstStyle/>
          <a:p>
            <a:r>
              <a:rPr lang="es-MX" sz="3200" dirty="0">
                <a:solidFill>
                  <a:srgbClr val="20295A"/>
                </a:solidFill>
              </a:rPr>
              <a:t>Shadow </a:t>
            </a:r>
            <a:r>
              <a:rPr lang="es-MX" sz="3200" dirty="0" err="1">
                <a:solidFill>
                  <a:srgbClr val="20295A"/>
                </a:solidFill>
              </a:rPr>
              <a:t>Deployment</a:t>
            </a:r>
            <a:r>
              <a:rPr lang="es-MX" sz="3200" dirty="0">
                <a:solidFill>
                  <a:srgbClr val="20295A"/>
                </a:solidFill>
              </a:rPr>
              <a:t>.</a:t>
            </a:r>
            <a:endParaRPr lang="en-MX" sz="3200" dirty="0">
              <a:solidFill>
                <a:srgbClr val="20295A"/>
              </a:solidFill>
            </a:endParaRPr>
          </a:p>
        </p:txBody>
      </p:sp>
      <p:sp>
        <p:nvSpPr>
          <p:cNvPr id="2" name="Google Shape;1730;p171">
            <a:extLst>
              <a:ext uri="{FF2B5EF4-FFF2-40B4-BE49-F238E27FC236}">
                <a16:creationId xmlns:a16="http://schemas.microsoft.com/office/drawing/2014/main" id="{F63972A9-0882-E684-7714-43422F3F602D}"/>
              </a:ext>
            </a:extLst>
          </p:cNvPr>
          <p:cNvSpPr txBox="1"/>
          <p:nvPr/>
        </p:nvSpPr>
        <p:spPr>
          <a:xfrm>
            <a:off x="6233652" y="1812395"/>
            <a:ext cx="5283820" cy="2614749"/>
          </a:xfrm>
          <a:prstGeom prst="rect">
            <a:avLst/>
          </a:prstGeom>
        </p:spPr>
        <p:txBody>
          <a:bodyPr vert="horz" lIns="91440" tIns="45720" rIns="91440" bIns="45720" rtlCol="0">
            <a:noAutofit/>
          </a:bodyPr>
          <a:lstStyle>
            <a:defPPr marR="0" lvl="0" algn="l" rtl="0">
              <a:lnSpc>
                <a:spcPct val="100000"/>
              </a:lnSpc>
              <a:spcBef>
                <a:spcPts val="0"/>
              </a:spcBef>
              <a:spcAft>
                <a:spcPts val="0"/>
              </a:spcAft>
            </a:defPPr>
            <a:lvl1pPr lvl="0" indent="0" algn="just">
              <a:lnSpc>
                <a:spcPct val="150000"/>
              </a:lnSpc>
              <a:spcBef>
                <a:spcPts val="0"/>
              </a:spcBef>
              <a:spcAft>
                <a:spcPts val="0"/>
              </a:spcAft>
              <a:buClr>
                <a:srgbClr val="202A5A"/>
              </a:buClr>
              <a:buFont typeface="Arial" panose="020B0604020202020204" pitchFamily="34" charset="0"/>
              <a:buNone/>
              <a:defRPr sz="2000">
                <a:latin typeface="Nunito Sans"/>
                <a:ea typeface="Nunito Sans"/>
                <a:cs typeface="Nunito Sans"/>
              </a:defRPr>
            </a:lvl1pPr>
            <a:lvl2pPr marL="685800" indent="-228600">
              <a:lnSpc>
                <a:spcPct val="90000"/>
              </a:lnSpc>
              <a:spcBef>
                <a:spcPts val="500"/>
              </a:spcBef>
              <a:buClr>
                <a:srgbClr val="202A5A"/>
              </a:buClr>
              <a:buFont typeface="Arial" panose="020B0604020202020204" pitchFamily="34" charset="0"/>
              <a:buChar char="•"/>
              <a:defRPr sz="2400">
                <a:latin typeface="Calibri" panose="020F0502020204030204" pitchFamily="34" charset="0"/>
                <a:cs typeface="Calibri" panose="020F0502020204030204" pitchFamily="34" charset="0"/>
              </a:defRPr>
            </a:lvl2pPr>
            <a:lvl3pPr marL="1143000" indent="-228600">
              <a:lnSpc>
                <a:spcPct val="90000"/>
              </a:lnSpc>
              <a:spcBef>
                <a:spcPts val="500"/>
              </a:spcBef>
              <a:buClr>
                <a:srgbClr val="202A5A"/>
              </a:buClr>
              <a:buFont typeface="Arial" panose="020B0604020202020204" pitchFamily="34" charset="0"/>
              <a:buChar char="•"/>
              <a:defRPr sz="2400">
                <a:latin typeface="Calibri" panose="020F0502020204030204" pitchFamily="34" charset="0"/>
                <a:cs typeface="Calibri" panose="020F0502020204030204" pitchFamily="34" charset="0"/>
              </a:defRPr>
            </a:lvl3pPr>
            <a:lvl4pPr marL="1600200" indent="-228600">
              <a:lnSpc>
                <a:spcPct val="90000"/>
              </a:lnSpc>
              <a:spcBef>
                <a:spcPts val="500"/>
              </a:spcBef>
              <a:buClr>
                <a:srgbClr val="202A5A"/>
              </a:buClr>
              <a:buFont typeface="Arial" panose="020B0604020202020204" pitchFamily="34" charset="0"/>
              <a:buChar char="•"/>
              <a:defRPr sz="2400">
                <a:latin typeface="Calibri" panose="020F0502020204030204" pitchFamily="34" charset="0"/>
                <a:cs typeface="Calibri" panose="020F0502020204030204" pitchFamily="34" charset="0"/>
              </a:defRPr>
            </a:lvl4pPr>
            <a:lvl5pPr marL="2057400" indent="-228600">
              <a:lnSpc>
                <a:spcPct val="90000"/>
              </a:lnSpc>
              <a:spcBef>
                <a:spcPts val="500"/>
              </a:spcBef>
              <a:buClr>
                <a:srgbClr val="202A5A"/>
              </a:buClr>
              <a:buFont typeface="Arial" panose="020B0604020202020204" pitchFamily="34" charset="0"/>
              <a:buChar char="•"/>
              <a:defRPr sz="2400">
                <a:latin typeface="Calibri" panose="020F0502020204030204" pitchFamily="34" charset="0"/>
                <a:cs typeface="Calibri" panose="020F0502020204030204"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sz="1400" dirty="0">
                <a:solidFill>
                  <a:srgbClr val="000000"/>
                </a:solidFill>
                <a:latin typeface="Montserrat" panose="00000500000000000000" pitchFamily="2" charset="0"/>
              </a:rPr>
              <a:t>The new model is deployed with additional features alongside the active model, known in this case as a shadow model.</a:t>
            </a:r>
          </a:p>
          <a:p>
            <a:r>
              <a:rPr lang="en-US" sz="1400" dirty="0">
                <a:solidFill>
                  <a:srgbClr val="000000"/>
                </a:solidFill>
                <a:latin typeface="Montserrat" panose="00000500000000000000" pitchFamily="2" charset="0"/>
              </a:rPr>
              <a:t>The shadow model processes all requests like the live model, but it isn’t publicly accessible.</a:t>
            </a:r>
          </a:p>
          <a:p>
            <a:r>
              <a:rPr lang="en-US" sz="1400" dirty="0">
                <a:solidFill>
                  <a:srgbClr val="000000"/>
                </a:solidFill>
                <a:latin typeface="Montserrat" panose="00000500000000000000" pitchFamily="2" charset="0"/>
              </a:rPr>
              <a:t>This approach allows for evaluating the shadow model on real-world data without disrupting the services provided by the live model.</a:t>
            </a:r>
          </a:p>
        </p:txBody>
      </p:sp>
      <p:pic>
        <p:nvPicPr>
          <p:cNvPr id="19458" name="Picture 2" descr="MLOps #03: Continuous Deployment modes that you should know | by Rihab Feki  | Medium">
            <a:extLst>
              <a:ext uri="{FF2B5EF4-FFF2-40B4-BE49-F238E27FC236}">
                <a16:creationId xmlns:a16="http://schemas.microsoft.com/office/drawing/2014/main" id="{148F524A-B2BF-4898-D928-F0A5A0436E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0053" y="2222725"/>
            <a:ext cx="3903553" cy="23719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6936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C54161-6666-35AE-0E99-AD5FD81A90B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D25B8B8-42E9-BE3A-9ED0-F73C0F1E3260}"/>
              </a:ext>
            </a:extLst>
          </p:cNvPr>
          <p:cNvSpPr>
            <a:spLocks noGrp="1"/>
          </p:cNvSpPr>
          <p:nvPr>
            <p:ph type="title"/>
          </p:nvPr>
        </p:nvSpPr>
        <p:spPr>
          <a:xfrm>
            <a:off x="810053" y="666750"/>
            <a:ext cx="6487040" cy="758927"/>
          </a:xfrm>
        </p:spPr>
        <p:txBody>
          <a:bodyPr>
            <a:normAutofit/>
          </a:bodyPr>
          <a:lstStyle/>
          <a:p>
            <a:r>
              <a:rPr lang="es-MX" sz="3200" dirty="0">
                <a:solidFill>
                  <a:srgbClr val="20295A"/>
                </a:solidFill>
              </a:rPr>
              <a:t>A/B </a:t>
            </a:r>
            <a:r>
              <a:rPr lang="es-MX" sz="3200" dirty="0" err="1">
                <a:solidFill>
                  <a:srgbClr val="20295A"/>
                </a:solidFill>
              </a:rPr>
              <a:t>Testing</a:t>
            </a:r>
            <a:r>
              <a:rPr lang="es-MX" sz="3200" dirty="0">
                <a:solidFill>
                  <a:srgbClr val="20295A"/>
                </a:solidFill>
              </a:rPr>
              <a:t>.</a:t>
            </a:r>
            <a:endParaRPr lang="en-MX" sz="3200" dirty="0">
              <a:solidFill>
                <a:srgbClr val="20295A"/>
              </a:solidFill>
            </a:endParaRPr>
          </a:p>
        </p:txBody>
      </p:sp>
      <p:sp>
        <p:nvSpPr>
          <p:cNvPr id="2" name="Google Shape;1730;p171">
            <a:extLst>
              <a:ext uri="{FF2B5EF4-FFF2-40B4-BE49-F238E27FC236}">
                <a16:creationId xmlns:a16="http://schemas.microsoft.com/office/drawing/2014/main" id="{1D8DF0A4-8B87-4848-E576-45286263A18C}"/>
              </a:ext>
            </a:extLst>
          </p:cNvPr>
          <p:cNvSpPr txBox="1"/>
          <p:nvPr/>
        </p:nvSpPr>
        <p:spPr>
          <a:xfrm>
            <a:off x="6233652" y="1812395"/>
            <a:ext cx="5283820" cy="2614749"/>
          </a:xfrm>
          <a:prstGeom prst="rect">
            <a:avLst/>
          </a:prstGeom>
        </p:spPr>
        <p:txBody>
          <a:bodyPr vert="horz" lIns="91440" tIns="45720" rIns="91440" bIns="45720" rtlCol="0">
            <a:noAutofit/>
          </a:bodyPr>
          <a:lstStyle>
            <a:defPPr marR="0" lvl="0" algn="l" rtl="0">
              <a:lnSpc>
                <a:spcPct val="100000"/>
              </a:lnSpc>
              <a:spcBef>
                <a:spcPts val="0"/>
              </a:spcBef>
              <a:spcAft>
                <a:spcPts val="0"/>
              </a:spcAft>
            </a:defPPr>
            <a:lvl1pPr lvl="0" indent="0" algn="just">
              <a:lnSpc>
                <a:spcPct val="150000"/>
              </a:lnSpc>
              <a:spcBef>
                <a:spcPts val="0"/>
              </a:spcBef>
              <a:spcAft>
                <a:spcPts val="0"/>
              </a:spcAft>
              <a:buClr>
                <a:srgbClr val="202A5A"/>
              </a:buClr>
              <a:buFont typeface="Arial" panose="020B0604020202020204" pitchFamily="34" charset="0"/>
              <a:buNone/>
              <a:defRPr sz="2000">
                <a:latin typeface="Nunito Sans"/>
                <a:ea typeface="Nunito Sans"/>
                <a:cs typeface="Nunito Sans"/>
              </a:defRPr>
            </a:lvl1pPr>
            <a:lvl2pPr marL="685800" indent="-228600">
              <a:lnSpc>
                <a:spcPct val="90000"/>
              </a:lnSpc>
              <a:spcBef>
                <a:spcPts val="500"/>
              </a:spcBef>
              <a:buClr>
                <a:srgbClr val="202A5A"/>
              </a:buClr>
              <a:buFont typeface="Arial" panose="020B0604020202020204" pitchFamily="34" charset="0"/>
              <a:buChar char="•"/>
              <a:defRPr sz="2400">
                <a:latin typeface="Calibri" panose="020F0502020204030204" pitchFamily="34" charset="0"/>
                <a:cs typeface="Calibri" panose="020F0502020204030204" pitchFamily="34" charset="0"/>
              </a:defRPr>
            </a:lvl2pPr>
            <a:lvl3pPr marL="1143000" indent="-228600">
              <a:lnSpc>
                <a:spcPct val="90000"/>
              </a:lnSpc>
              <a:spcBef>
                <a:spcPts val="500"/>
              </a:spcBef>
              <a:buClr>
                <a:srgbClr val="202A5A"/>
              </a:buClr>
              <a:buFont typeface="Arial" panose="020B0604020202020204" pitchFamily="34" charset="0"/>
              <a:buChar char="•"/>
              <a:defRPr sz="2400">
                <a:latin typeface="Calibri" panose="020F0502020204030204" pitchFamily="34" charset="0"/>
                <a:cs typeface="Calibri" panose="020F0502020204030204" pitchFamily="34" charset="0"/>
              </a:defRPr>
            </a:lvl3pPr>
            <a:lvl4pPr marL="1600200" indent="-228600">
              <a:lnSpc>
                <a:spcPct val="90000"/>
              </a:lnSpc>
              <a:spcBef>
                <a:spcPts val="500"/>
              </a:spcBef>
              <a:buClr>
                <a:srgbClr val="202A5A"/>
              </a:buClr>
              <a:buFont typeface="Arial" panose="020B0604020202020204" pitchFamily="34" charset="0"/>
              <a:buChar char="•"/>
              <a:defRPr sz="2400">
                <a:latin typeface="Calibri" panose="020F0502020204030204" pitchFamily="34" charset="0"/>
                <a:cs typeface="Calibri" panose="020F0502020204030204" pitchFamily="34" charset="0"/>
              </a:defRPr>
            </a:lvl4pPr>
            <a:lvl5pPr marL="2057400" indent="-228600">
              <a:lnSpc>
                <a:spcPct val="90000"/>
              </a:lnSpc>
              <a:spcBef>
                <a:spcPts val="500"/>
              </a:spcBef>
              <a:buClr>
                <a:srgbClr val="202A5A"/>
              </a:buClr>
              <a:buFont typeface="Arial" panose="020B0604020202020204" pitchFamily="34" charset="0"/>
              <a:buChar char="•"/>
              <a:defRPr sz="2400">
                <a:latin typeface="Calibri" panose="020F0502020204030204" pitchFamily="34" charset="0"/>
                <a:cs typeface="Calibri" panose="020F0502020204030204"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sz="1400" dirty="0">
                <a:solidFill>
                  <a:srgbClr val="000000"/>
                </a:solidFill>
                <a:latin typeface="Montserrat" panose="00000500000000000000" pitchFamily="2" charset="0"/>
              </a:rPr>
              <a:t>This is a data-driven testing method used to compare two models, A and B, to determine which performs better in a controlled setting.</a:t>
            </a:r>
          </a:p>
          <a:p>
            <a:r>
              <a:rPr lang="en-US" sz="1400" dirty="0">
                <a:solidFill>
                  <a:srgbClr val="000000"/>
                </a:solidFill>
                <a:latin typeface="Montserrat" panose="00000500000000000000" pitchFamily="2" charset="0"/>
              </a:rPr>
              <a:t>Through A/B testing, data scientists can assess and select the optimal website design based on user data.</a:t>
            </a:r>
          </a:p>
          <a:p>
            <a:r>
              <a:rPr lang="en-US" sz="1400" dirty="0">
                <a:solidFill>
                  <a:srgbClr val="000000"/>
                </a:solidFill>
                <a:latin typeface="Montserrat" panose="00000500000000000000" pitchFamily="2" charset="0"/>
              </a:rPr>
              <a:t>The two models have slight feature differences and are targeted at different user groups.</a:t>
            </a:r>
          </a:p>
        </p:txBody>
      </p:sp>
      <p:pic>
        <p:nvPicPr>
          <p:cNvPr id="20482" name="Picture 2" descr="A/B Testing Deployment Strategy - Cloudoor">
            <a:extLst>
              <a:ext uri="{FF2B5EF4-FFF2-40B4-BE49-F238E27FC236}">
                <a16:creationId xmlns:a16="http://schemas.microsoft.com/office/drawing/2014/main" id="{F07FEEBA-EA39-426B-7898-725B49A4F5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0559" y="1812395"/>
            <a:ext cx="5585608" cy="28613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0076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7F74B0-CCC3-D4E9-2701-8CE077B9FB7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47E2C26-6C95-EDB9-7340-4407BD6EF836}"/>
              </a:ext>
            </a:extLst>
          </p:cNvPr>
          <p:cNvSpPr>
            <a:spLocks noGrp="1"/>
          </p:cNvSpPr>
          <p:nvPr>
            <p:ph type="title"/>
          </p:nvPr>
        </p:nvSpPr>
        <p:spPr>
          <a:xfrm>
            <a:off x="810053" y="666750"/>
            <a:ext cx="6487040" cy="758927"/>
          </a:xfrm>
        </p:spPr>
        <p:txBody>
          <a:bodyPr>
            <a:normAutofit/>
          </a:bodyPr>
          <a:lstStyle/>
          <a:p>
            <a:r>
              <a:rPr lang="es-MX" sz="3200" dirty="0">
                <a:solidFill>
                  <a:srgbClr val="20295A"/>
                </a:solidFill>
              </a:rPr>
              <a:t>Multi-</a:t>
            </a:r>
            <a:r>
              <a:rPr lang="es-MX" sz="3200" dirty="0" err="1">
                <a:solidFill>
                  <a:srgbClr val="20295A"/>
                </a:solidFill>
              </a:rPr>
              <a:t>Arm</a:t>
            </a:r>
            <a:r>
              <a:rPr lang="es-MX" sz="3200" dirty="0">
                <a:solidFill>
                  <a:srgbClr val="20295A"/>
                </a:solidFill>
              </a:rPr>
              <a:t> </a:t>
            </a:r>
            <a:r>
              <a:rPr lang="es-MX" sz="3200" dirty="0" err="1">
                <a:solidFill>
                  <a:srgbClr val="20295A"/>
                </a:solidFill>
              </a:rPr>
              <a:t>Bandits</a:t>
            </a:r>
            <a:r>
              <a:rPr lang="es-MX" sz="3200" dirty="0">
                <a:solidFill>
                  <a:srgbClr val="20295A"/>
                </a:solidFill>
              </a:rPr>
              <a:t>.</a:t>
            </a:r>
            <a:endParaRPr lang="en-MX" sz="3200" dirty="0">
              <a:solidFill>
                <a:srgbClr val="20295A"/>
              </a:solidFill>
            </a:endParaRPr>
          </a:p>
        </p:txBody>
      </p:sp>
      <p:sp>
        <p:nvSpPr>
          <p:cNvPr id="2" name="Google Shape;1730;p171">
            <a:extLst>
              <a:ext uri="{FF2B5EF4-FFF2-40B4-BE49-F238E27FC236}">
                <a16:creationId xmlns:a16="http://schemas.microsoft.com/office/drawing/2014/main" id="{D83BC1DD-2788-2BA6-0D56-0C557646B213}"/>
              </a:ext>
            </a:extLst>
          </p:cNvPr>
          <p:cNvSpPr txBox="1"/>
          <p:nvPr/>
        </p:nvSpPr>
        <p:spPr>
          <a:xfrm>
            <a:off x="6233652" y="1812395"/>
            <a:ext cx="5283820" cy="2614749"/>
          </a:xfrm>
          <a:prstGeom prst="rect">
            <a:avLst/>
          </a:prstGeom>
        </p:spPr>
        <p:txBody>
          <a:bodyPr vert="horz" lIns="91440" tIns="45720" rIns="91440" bIns="45720" rtlCol="0">
            <a:noAutofit/>
          </a:bodyPr>
          <a:lstStyle>
            <a:defPPr marR="0" lvl="0" algn="l" rtl="0">
              <a:lnSpc>
                <a:spcPct val="100000"/>
              </a:lnSpc>
              <a:spcBef>
                <a:spcPts val="0"/>
              </a:spcBef>
              <a:spcAft>
                <a:spcPts val="0"/>
              </a:spcAft>
            </a:defPPr>
            <a:lvl1pPr lvl="0" indent="0" algn="just">
              <a:lnSpc>
                <a:spcPct val="150000"/>
              </a:lnSpc>
              <a:spcBef>
                <a:spcPts val="0"/>
              </a:spcBef>
              <a:spcAft>
                <a:spcPts val="0"/>
              </a:spcAft>
              <a:buClr>
                <a:srgbClr val="202A5A"/>
              </a:buClr>
              <a:buFont typeface="Arial" panose="020B0604020202020204" pitchFamily="34" charset="0"/>
              <a:buNone/>
              <a:defRPr sz="2000">
                <a:latin typeface="Nunito Sans"/>
                <a:ea typeface="Nunito Sans"/>
                <a:cs typeface="Nunito Sans"/>
              </a:defRPr>
            </a:lvl1pPr>
            <a:lvl2pPr marL="685800" indent="-228600">
              <a:lnSpc>
                <a:spcPct val="90000"/>
              </a:lnSpc>
              <a:spcBef>
                <a:spcPts val="500"/>
              </a:spcBef>
              <a:buClr>
                <a:srgbClr val="202A5A"/>
              </a:buClr>
              <a:buFont typeface="Arial" panose="020B0604020202020204" pitchFamily="34" charset="0"/>
              <a:buChar char="•"/>
              <a:defRPr sz="2400">
                <a:latin typeface="Calibri" panose="020F0502020204030204" pitchFamily="34" charset="0"/>
                <a:cs typeface="Calibri" panose="020F0502020204030204" pitchFamily="34" charset="0"/>
              </a:defRPr>
            </a:lvl2pPr>
            <a:lvl3pPr marL="1143000" indent="-228600">
              <a:lnSpc>
                <a:spcPct val="90000"/>
              </a:lnSpc>
              <a:spcBef>
                <a:spcPts val="500"/>
              </a:spcBef>
              <a:buClr>
                <a:srgbClr val="202A5A"/>
              </a:buClr>
              <a:buFont typeface="Arial" panose="020B0604020202020204" pitchFamily="34" charset="0"/>
              <a:buChar char="•"/>
              <a:defRPr sz="2400">
                <a:latin typeface="Calibri" panose="020F0502020204030204" pitchFamily="34" charset="0"/>
                <a:cs typeface="Calibri" panose="020F0502020204030204" pitchFamily="34" charset="0"/>
              </a:defRPr>
            </a:lvl3pPr>
            <a:lvl4pPr marL="1600200" indent="-228600">
              <a:lnSpc>
                <a:spcPct val="90000"/>
              </a:lnSpc>
              <a:spcBef>
                <a:spcPts val="500"/>
              </a:spcBef>
              <a:buClr>
                <a:srgbClr val="202A5A"/>
              </a:buClr>
              <a:buFont typeface="Arial" panose="020B0604020202020204" pitchFamily="34" charset="0"/>
              <a:buChar char="•"/>
              <a:defRPr sz="2400">
                <a:latin typeface="Calibri" panose="020F0502020204030204" pitchFamily="34" charset="0"/>
                <a:cs typeface="Calibri" panose="020F0502020204030204" pitchFamily="34" charset="0"/>
              </a:defRPr>
            </a:lvl4pPr>
            <a:lvl5pPr marL="2057400" indent="-228600">
              <a:lnSpc>
                <a:spcPct val="90000"/>
              </a:lnSpc>
              <a:spcBef>
                <a:spcPts val="500"/>
              </a:spcBef>
              <a:buClr>
                <a:srgbClr val="202A5A"/>
              </a:buClr>
              <a:buFont typeface="Arial" panose="020B0604020202020204" pitchFamily="34" charset="0"/>
              <a:buChar char="•"/>
              <a:defRPr sz="2400">
                <a:latin typeface="Calibri" panose="020F0502020204030204" pitchFamily="34" charset="0"/>
                <a:cs typeface="Calibri" panose="020F0502020204030204"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sz="1400" dirty="0">
                <a:solidFill>
                  <a:srgbClr val="000000"/>
                </a:solidFill>
                <a:latin typeface="Montserrat" panose="00000500000000000000" pitchFamily="2" charset="0"/>
              </a:rPr>
              <a:t>The Multi-Armed Bandit (MAB) is an advanced approach to A/B testing.</a:t>
            </a:r>
          </a:p>
          <a:p>
            <a:r>
              <a:rPr lang="en-US" sz="1400" dirty="0">
                <a:solidFill>
                  <a:srgbClr val="000000"/>
                </a:solidFill>
                <a:latin typeface="Montserrat" panose="00000500000000000000" pitchFamily="2" charset="0"/>
              </a:rPr>
              <a:t>Drawing inspiration from reinforcement learning, it aims to balance exploration and exploitation to maximize the reward function.</a:t>
            </a:r>
          </a:p>
          <a:p>
            <a:r>
              <a:rPr lang="en-US" sz="1400" dirty="0">
                <a:solidFill>
                  <a:srgbClr val="000000"/>
                </a:solidFill>
                <a:latin typeface="Montserrat" panose="00000500000000000000" pitchFamily="2" charset="0"/>
              </a:rPr>
              <a:t>MAB uses machine learning to optimize key performance indicators (KPIs), deploying the model that delivers the highest KPI across all users.</a:t>
            </a:r>
          </a:p>
        </p:txBody>
      </p:sp>
      <p:pic>
        <p:nvPicPr>
          <p:cNvPr id="21508" name="Picture 4" descr="Different Types of Model Deployment Strategies for Machine Learning - MAKE  ME ANALYST">
            <a:extLst>
              <a:ext uri="{FF2B5EF4-FFF2-40B4-BE49-F238E27FC236}">
                <a16:creationId xmlns:a16="http://schemas.microsoft.com/office/drawing/2014/main" id="{DA5D196D-2CB2-E7C3-89F6-554C594F5F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5248" y="2185415"/>
            <a:ext cx="5693101" cy="21682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63086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933F7E-9C8D-1A5C-1AA4-0BB0D7DE8D6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0D8A085-D388-B48F-CA9B-728CEAF78353}"/>
              </a:ext>
            </a:extLst>
          </p:cNvPr>
          <p:cNvSpPr>
            <a:spLocks noGrp="1"/>
          </p:cNvSpPr>
          <p:nvPr>
            <p:ph type="title"/>
          </p:nvPr>
        </p:nvSpPr>
        <p:spPr>
          <a:xfrm>
            <a:off x="810053" y="666750"/>
            <a:ext cx="6487040" cy="758927"/>
          </a:xfrm>
        </p:spPr>
        <p:txBody>
          <a:bodyPr>
            <a:normAutofit/>
          </a:bodyPr>
          <a:lstStyle/>
          <a:p>
            <a:r>
              <a:rPr lang="es-MX" sz="3200" dirty="0">
                <a:solidFill>
                  <a:srgbClr val="20295A"/>
                </a:solidFill>
              </a:rPr>
              <a:t>Blue-Green </a:t>
            </a:r>
            <a:r>
              <a:rPr lang="es-MX" sz="3200" dirty="0" err="1">
                <a:solidFill>
                  <a:srgbClr val="20295A"/>
                </a:solidFill>
              </a:rPr>
              <a:t>Deployment</a:t>
            </a:r>
            <a:r>
              <a:rPr lang="es-MX" sz="3200" dirty="0">
                <a:solidFill>
                  <a:srgbClr val="20295A"/>
                </a:solidFill>
              </a:rPr>
              <a:t>.</a:t>
            </a:r>
            <a:endParaRPr lang="en-MX" sz="3200" dirty="0">
              <a:solidFill>
                <a:srgbClr val="20295A"/>
              </a:solidFill>
            </a:endParaRPr>
          </a:p>
        </p:txBody>
      </p:sp>
      <p:sp>
        <p:nvSpPr>
          <p:cNvPr id="2" name="Google Shape;1730;p171">
            <a:extLst>
              <a:ext uri="{FF2B5EF4-FFF2-40B4-BE49-F238E27FC236}">
                <a16:creationId xmlns:a16="http://schemas.microsoft.com/office/drawing/2014/main" id="{926D76CE-49E1-CE98-D460-55EB4A777B02}"/>
              </a:ext>
            </a:extLst>
          </p:cNvPr>
          <p:cNvSpPr txBox="1"/>
          <p:nvPr/>
        </p:nvSpPr>
        <p:spPr>
          <a:xfrm>
            <a:off x="6233652" y="1812395"/>
            <a:ext cx="5283820" cy="2614749"/>
          </a:xfrm>
          <a:prstGeom prst="rect">
            <a:avLst/>
          </a:prstGeom>
        </p:spPr>
        <p:txBody>
          <a:bodyPr vert="horz" lIns="91440" tIns="45720" rIns="91440" bIns="45720" rtlCol="0">
            <a:noAutofit/>
          </a:bodyPr>
          <a:lstStyle>
            <a:defPPr marR="0" lvl="0" algn="l" rtl="0">
              <a:lnSpc>
                <a:spcPct val="100000"/>
              </a:lnSpc>
              <a:spcBef>
                <a:spcPts val="0"/>
              </a:spcBef>
              <a:spcAft>
                <a:spcPts val="0"/>
              </a:spcAft>
            </a:defPPr>
            <a:lvl1pPr lvl="0" indent="0" algn="just">
              <a:lnSpc>
                <a:spcPct val="150000"/>
              </a:lnSpc>
              <a:spcBef>
                <a:spcPts val="0"/>
              </a:spcBef>
              <a:spcAft>
                <a:spcPts val="0"/>
              </a:spcAft>
              <a:buClr>
                <a:srgbClr val="202A5A"/>
              </a:buClr>
              <a:buFont typeface="Arial" panose="020B0604020202020204" pitchFamily="34" charset="0"/>
              <a:buNone/>
              <a:defRPr sz="2000">
                <a:latin typeface="Nunito Sans"/>
                <a:ea typeface="Nunito Sans"/>
                <a:cs typeface="Nunito Sans"/>
              </a:defRPr>
            </a:lvl1pPr>
            <a:lvl2pPr marL="685800" indent="-228600">
              <a:lnSpc>
                <a:spcPct val="90000"/>
              </a:lnSpc>
              <a:spcBef>
                <a:spcPts val="500"/>
              </a:spcBef>
              <a:buClr>
                <a:srgbClr val="202A5A"/>
              </a:buClr>
              <a:buFont typeface="Arial" panose="020B0604020202020204" pitchFamily="34" charset="0"/>
              <a:buChar char="•"/>
              <a:defRPr sz="2400">
                <a:latin typeface="Calibri" panose="020F0502020204030204" pitchFamily="34" charset="0"/>
                <a:cs typeface="Calibri" panose="020F0502020204030204" pitchFamily="34" charset="0"/>
              </a:defRPr>
            </a:lvl2pPr>
            <a:lvl3pPr marL="1143000" indent="-228600">
              <a:lnSpc>
                <a:spcPct val="90000"/>
              </a:lnSpc>
              <a:spcBef>
                <a:spcPts val="500"/>
              </a:spcBef>
              <a:buClr>
                <a:srgbClr val="202A5A"/>
              </a:buClr>
              <a:buFont typeface="Arial" panose="020B0604020202020204" pitchFamily="34" charset="0"/>
              <a:buChar char="•"/>
              <a:defRPr sz="2400">
                <a:latin typeface="Calibri" panose="020F0502020204030204" pitchFamily="34" charset="0"/>
                <a:cs typeface="Calibri" panose="020F0502020204030204" pitchFamily="34" charset="0"/>
              </a:defRPr>
            </a:lvl3pPr>
            <a:lvl4pPr marL="1600200" indent="-228600">
              <a:lnSpc>
                <a:spcPct val="90000"/>
              </a:lnSpc>
              <a:spcBef>
                <a:spcPts val="500"/>
              </a:spcBef>
              <a:buClr>
                <a:srgbClr val="202A5A"/>
              </a:buClr>
              <a:buFont typeface="Arial" panose="020B0604020202020204" pitchFamily="34" charset="0"/>
              <a:buChar char="•"/>
              <a:defRPr sz="2400">
                <a:latin typeface="Calibri" panose="020F0502020204030204" pitchFamily="34" charset="0"/>
                <a:cs typeface="Calibri" panose="020F0502020204030204" pitchFamily="34" charset="0"/>
              </a:defRPr>
            </a:lvl4pPr>
            <a:lvl5pPr marL="2057400" indent="-228600">
              <a:lnSpc>
                <a:spcPct val="90000"/>
              </a:lnSpc>
              <a:spcBef>
                <a:spcPts val="500"/>
              </a:spcBef>
              <a:buClr>
                <a:srgbClr val="202A5A"/>
              </a:buClr>
              <a:buFont typeface="Arial" panose="020B0604020202020204" pitchFamily="34" charset="0"/>
              <a:buChar char="•"/>
              <a:defRPr sz="2400">
                <a:latin typeface="Calibri" panose="020F0502020204030204" pitchFamily="34" charset="0"/>
                <a:cs typeface="Calibri" panose="020F0502020204030204"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sz="1400" dirty="0">
                <a:solidFill>
                  <a:srgbClr val="000000"/>
                </a:solidFill>
                <a:latin typeface="Montserrat" panose="00000500000000000000" pitchFamily="2" charset="0"/>
              </a:rPr>
              <a:t>The Blue-green deployment strategy uses two production environments rather than only models.</a:t>
            </a:r>
          </a:p>
          <a:p>
            <a:r>
              <a:rPr lang="en-US" sz="1400" dirty="0">
                <a:solidFill>
                  <a:srgbClr val="000000"/>
                </a:solidFill>
                <a:latin typeface="Montserrat" panose="00000500000000000000" pitchFamily="2" charset="0"/>
              </a:rPr>
              <a:t>The blue environment hosts the live model, while the green environment contains the updated model version.</a:t>
            </a:r>
          </a:p>
          <a:p>
            <a:r>
              <a:rPr lang="en-US" sz="1400" dirty="0">
                <a:solidFill>
                  <a:srgbClr val="000000"/>
                </a:solidFill>
                <a:latin typeface="Montserrat" panose="00000500000000000000" pitchFamily="2" charset="0"/>
              </a:rPr>
              <a:t>The green environment serves as a staging area with new features.</a:t>
            </a:r>
          </a:p>
          <a:p>
            <a:r>
              <a:rPr lang="en-US" sz="1400" dirty="0">
                <a:solidFill>
                  <a:srgbClr val="000000"/>
                </a:solidFill>
                <a:latin typeface="Montserrat" panose="00000500000000000000" pitchFamily="2" charset="0"/>
              </a:rPr>
              <a:t>Once updates are tested and validated, user requests are redirected to the new environment, effectively replacing the old model with the new one.</a:t>
            </a:r>
          </a:p>
        </p:txBody>
      </p:sp>
      <p:pic>
        <p:nvPicPr>
          <p:cNvPr id="22530" name="Picture 2" descr="Blue-green deployments: Zero-downtime deployments for software and database  updates">
            <a:extLst>
              <a:ext uri="{FF2B5EF4-FFF2-40B4-BE49-F238E27FC236}">
                <a16:creationId xmlns:a16="http://schemas.microsoft.com/office/drawing/2014/main" id="{4A4FED3D-68AE-58EC-51F8-6232E9BE2D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7227" y="1990535"/>
            <a:ext cx="5686425" cy="3571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561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940CC6-ABB7-FDE0-0752-5968D619AF8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737A74B-E149-B04D-07E5-CC96F5048658}"/>
              </a:ext>
            </a:extLst>
          </p:cNvPr>
          <p:cNvSpPr>
            <a:spLocks noGrp="1"/>
          </p:cNvSpPr>
          <p:nvPr>
            <p:ph type="title"/>
          </p:nvPr>
        </p:nvSpPr>
        <p:spPr>
          <a:xfrm>
            <a:off x="810053" y="666750"/>
            <a:ext cx="6487040" cy="758927"/>
          </a:xfrm>
        </p:spPr>
        <p:txBody>
          <a:bodyPr>
            <a:normAutofit/>
          </a:bodyPr>
          <a:lstStyle/>
          <a:p>
            <a:r>
              <a:rPr lang="es-MX" sz="3200" dirty="0" err="1">
                <a:solidFill>
                  <a:srgbClr val="20295A"/>
                </a:solidFill>
              </a:rPr>
              <a:t>Canary</a:t>
            </a:r>
            <a:r>
              <a:rPr lang="es-MX" sz="3200" dirty="0">
                <a:solidFill>
                  <a:srgbClr val="20295A"/>
                </a:solidFill>
              </a:rPr>
              <a:t> </a:t>
            </a:r>
            <a:r>
              <a:rPr lang="es-MX" sz="3200" dirty="0" err="1">
                <a:solidFill>
                  <a:srgbClr val="20295A"/>
                </a:solidFill>
              </a:rPr>
              <a:t>Testing</a:t>
            </a:r>
            <a:r>
              <a:rPr lang="es-MX" sz="3200" dirty="0">
                <a:solidFill>
                  <a:srgbClr val="20295A"/>
                </a:solidFill>
              </a:rPr>
              <a:t>.</a:t>
            </a:r>
            <a:endParaRPr lang="en-MX" sz="3200" dirty="0">
              <a:solidFill>
                <a:srgbClr val="20295A"/>
              </a:solidFill>
            </a:endParaRPr>
          </a:p>
        </p:txBody>
      </p:sp>
      <p:sp>
        <p:nvSpPr>
          <p:cNvPr id="2" name="Google Shape;1730;p171">
            <a:extLst>
              <a:ext uri="{FF2B5EF4-FFF2-40B4-BE49-F238E27FC236}">
                <a16:creationId xmlns:a16="http://schemas.microsoft.com/office/drawing/2014/main" id="{A327A56E-3AF9-5BD3-7713-A8C32FE60844}"/>
              </a:ext>
            </a:extLst>
          </p:cNvPr>
          <p:cNvSpPr txBox="1"/>
          <p:nvPr/>
        </p:nvSpPr>
        <p:spPr>
          <a:xfrm>
            <a:off x="6233652" y="1812395"/>
            <a:ext cx="5283820" cy="2614749"/>
          </a:xfrm>
          <a:prstGeom prst="rect">
            <a:avLst/>
          </a:prstGeom>
        </p:spPr>
        <p:txBody>
          <a:bodyPr vert="horz" lIns="91440" tIns="45720" rIns="91440" bIns="45720" rtlCol="0">
            <a:noAutofit/>
          </a:bodyPr>
          <a:lstStyle>
            <a:defPPr marR="0" lvl="0" algn="l" rtl="0">
              <a:lnSpc>
                <a:spcPct val="100000"/>
              </a:lnSpc>
              <a:spcBef>
                <a:spcPts val="0"/>
              </a:spcBef>
              <a:spcAft>
                <a:spcPts val="0"/>
              </a:spcAft>
            </a:defPPr>
            <a:lvl1pPr lvl="0" indent="0" algn="just">
              <a:lnSpc>
                <a:spcPct val="150000"/>
              </a:lnSpc>
              <a:spcBef>
                <a:spcPts val="0"/>
              </a:spcBef>
              <a:spcAft>
                <a:spcPts val="0"/>
              </a:spcAft>
              <a:buClr>
                <a:srgbClr val="202A5A"/>
              </a:buClr>
              <a:buFont typeface="Arial" panose="020B0604020202020204" pitchFamily="34" charset="0"/>
              <a:buNone/>
              <a:defRPr sz="2000">
                <a:latin typeface="Nunito Sans"/>
                <a:ea typeface="Nunito Sans"/>
                <a:cs typeface="Nunito Sans"/>
              </a:defRPr>
            </a:lvl1pPr>
            <a:lvl2pPr marL="685800" indent="-228600">
              <a:lnSpc>
                <a:spcPct val="90000"/>
              </a:lnSpc>
              <a:spcBef>
                <a:spcPts val="500"/>
              </a:spcBef>
              <a:buClr>
                <a:srgbClr val="202A5A"/>
              </a:buClr>
              <a:buFont typeface="Arial" panose="020B0604020202020204" pitchFamily="34" charset="0"/>
              <a:buChar char="•"/>
              <a:defRPr sz="2400">
                <a:latin typeface="Calibri" panose="020F0502020204030204" pitchFamily="34" charset="0"/>
                <a:cs typeface="Calibri" panose="020F0502020204030204" pitchFamily="34" charset="0"/>
              </a:defRPr>
            </a:lvl2pPr>
            <a:lvl3pPr marL="1143000" indent="-228600">
              <a:lnSpc>
                <a:spcPct val="90000"/>
              </a:lnSpc>
              <a:spcBef>
                <a:spcPts val="500"/>
              </a:spcBef>
              <a:buClr>
                <a:srgbClr val="202A5A"/>
              </a:buClr>
              <a:buFont typeface="Arial" panose="020B0604020202020204" pitchFamily="34" charset="0"/>
              <a:buChar char="•"/>
              <a:defRPr sz="2400">
                <a:latin typeface="Calibri" panose="020F0502020204030204" pitchFamily="34" charset="0"/>
                <a:cs typeface="Calibri" panose="020F0502020204030204" pitchFamily="34" charset="0"/>
              </a:defRPr>
            </a:lvl3pPr>
            <a:lvl4pPr marL="1600200" indent="-228600">
              <a:lnSpc>
                <a:spcPct val="90000"/>
              </a:lnSpc>
              <a:spcBef>
                <a:spcPts val="500"/>
              </a:spcBef>
              <a:buClr>
                <a:srgbClr val="202A5A"/>
              </a:buClr>
              <a:buFont typeface="Arial" panose="020B0604020202020204" pitchFamily="34" charset="0"/>
              <a:buChar char="•"/>
              <a:defRPr sz="2400">
                <a:latin typeface="Calibri" panose="020F0502020204030204" pitchFamily="34" charset="0"/>
                <a:cs typeface="Calibri" panose="020F0502020204030204" pitchFamily="34" charset="0"/>
              </a:defRPr>
            </a:lvl4pPr>
            <a:lvl5pPr marL="2057400" indent="-228600">
              <a:lnSpc>
                <a:spcPct val="90000"/>
              </a:lnSpc>
              <a:spcBef>
                <a:spcPts val="500"/>
              </a:spcBef>
              <a:buClr>
                <a:srgbClr val="202A5A"/>
              </a:buClr>
              <a:buFont typeface="Arial" panose="020B0604020202020204" pitchFamily="34" charset="0"/>
              <a:buChar char="•"/>
              <a:defRPr sz="2400">
                <a:latin typeface="Calibri" panose="020F0502020204030204" pitchFamily="34" charset="0"/>
                <a:cs typeface="Calibri" panose="020F0502020204030204"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sz="1400" dirty="0">
                <a:solidFill>
                  <a:srgbClr val="000000"/>
                </a:solidFill>
                <a:latin typeface="Montserrat" panose="00000500000000000000" pitchFamily="2" charset="0"/>
              </a:rPr>
              <a:t>The canary release is a technique for identifying potential issues before they impact all users.</a:t>
            </a:r>
          </a:p>
          <a:p>
            <a:r>
              <a:rPr lang="en-US" sz="1400" dirty="0">
                <a:solidFill>
                  <a:srgbClr val="000000"/>
                </a:solidFill>
                <a:latin typeface="Montserrat" panose="00000500000000000000" pitchFamily="2" charset="0"/>
              </a:rPr>
              <a:t>In a canary deployment, the new model version is released by gradually increasing the number of users.</a:t>
            </a:r>
          </a:p>
          <a:p>
            <a:r>
              <a:rPr lang="en-US" sz="1400" dirty="0">
                <a:solidFill>
                  <a:srgbClr val="000000"/>
                </a:solidFill>
                <a:latin typeface="Montserrat" panose="00000500000000000000" pitchFamily="2" charset="0"/>
              </a:rPr>
              <a:t>This deployment strategy uses real users to test the new model.</a:t>
            </a:r>
          </a:p>
          <a:p>
            <a:r>
              <a:rPr lang="en-US" sz="1400" dirty="0">
                <a:solidFill>
                  <a:srgbClr val="000000"/>
                </a:solidFill>
                <a:latin typeface="Montserrat" panose="00000500000000000000" pitchFamily="2" charset="0"/>
              </a:rPr>
              <a:t>Consequently, bugs and issues can be detected before rolling out the model globally.</a:t>
            </a:r>
          </a:p>
        </p:txBody>
      </p:sp>
      <p:pic>
        <p:nvPicPr>
          <p:cNvPr id="23554" name="Picture 2" descr="Canary Deployment for Queue Workers">
            <a:extLst>
              <a:ext uri="{FF2B5EF4-FFF2-40B4-BE49-F238E27FC236}">
                <a16:creationId xmlns:a16="http://schemas.microsoft.com/office/drawing/2014/main" id="{B750159B-3FBA-1BDA-A5CE-BE531AE0F7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0900" y="2088642"/>
            <a:ext cx="4520289" cy="26807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1478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6A5EF4-AEF2-D77A-6176-6441EEC4CF0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AAF049D-9C4E-7146-E528-BFE84AACFACF}"/>
              </a:ext>
            </a:extLst>
          </p:cNvPr>
          <p:cNvSpPr>
            <a:spLocks noGrp="1"/>
          </p:cNvSpPr>
          <p:nvPr>
            <p:ph type="title"/>
          </p:nvPr>
        </p:nvSpPr>
        <p:spPr>
          <a:xfrm>
            <a:off x="810053" y="666750"/>
            <a:ext cx="6487040" cy="758927"/>
          </a:xfrm>
        </p:spPr>
        <p:txBody>
          <a:bodyPr>
            <a:normAutofit/>
          </a:bodyPr>
          <a:lstStyle/>
          <a:p>
            <a:r>
              <a:rPr lang="es-MX" sz="3200" dirty="0" err="1">
                <a:solidFill>
                  <a:srgbClr val="20295A"/>
                </a:solidFill>
              </a:rPr>
              <a:t>Feature</a:t>
            </a:r>
            <a:r>
              <a:rPr lang="es-MX" sz="3200" dirty="0">
                <a:solidFill>
                  <a:srgbClr val="20295A"/>
                </a:solidFill>
              </a:rPr>
              <a:t> </a:t>
            </a:r>
            <a:r>
              <a:rPr lang="es-MX" sz="3200" dirty="0" err="1">
                <a:solidFill>
                  <a:srgbClr val="20295A"/>
                </a:solidFill>
              </a:rPr>
              <a:t>Flag</a:t>
            </a:r>
            <a:r>
              <a:rPr lang="es-MX" sz="3200" dirty="0">
                <a:solidFill>
                  <a:srgbClr val="20295A"/>
                </a:solidFill>
              </a:rPr>
              <a:t>.</a:t>
            </a:r>
            <a:endParaRPr lang="en-MX" sz="3200" dirty="0">
              <a:solidFill>
                <a:srgbClr val="20295A"/>
              </a:solidFill>
            </a:endParaRPr>
          </a:p>
        </p:txBody>
      </p:sp>
      <p:sp>
        <p:nvSpPr>
          <p:cNvPr id="2" name="Google Shape;1730;p171">
            <a:extLst>
              <a:ext uri="{FF2B5EF4-FFF2-40B4-BE49-F238E27FC236}">
                <a16:creationId xmlns:a16="http://schemas.microsoft.com/office/drawing/2014/main" id="{862002A1-0F88-8BE2-856C-CD0D3785C1FC}"/>
              </a:ext>
            </a:extLst>
          </p:cNvPr>
          <p:cNvSpPr txBox="1"/>
          <p:nvPr/>
        </p:nvSpPr>
        <p:spPr>
          <a:xfrm>
            <a:off x="6233652" y="1812395"/>
            <a:ext cx="5283820" cy="2614749"/>
          </a:xfrm>
          <a:prstGeom prst="rect">
            <a:avLst/>
          </a:prstGeom>
        </p:spPr>
        <p:txBody>
          <a:bodyPr vert="horz" lIns="91440" tIns="45720" rIns="91440" bIns="45720" rtlCol="0">
            <a:noAutofit/>
          </a:bodyPr>
          <a:lstStyle>
            <a:defPPr marR="0" lvl="0" algn="l" rtl="0">
              <a:lnSpc>
                <a:spcPct val="100000"/>
              </a:lnSpc>
              <a:spcBef>
                <a:spcPts val="0"/>
              </a:spcBef>
              <a:spcAft>
                <a:spcPts val="0"/>
              </a:spcAft>
            </a:defPPr>
            <a:lvl1pPr lvl="0" indent="0" algn="just">
              <a:lnSpc>
                <a:spcPct val="150000"/>
              </a:lnSpc>
              <a:spcBef>
                <a:spcPts val="0"/>
              </a:spcBef>
              <a:spcAft>
                <a:spcPts val="0"/>
              </a:spcAft>
              <a:buClr>
                <a:srgbClr val="202A5A"/>
              </a:buClr>
              <a:buFont typeface="Arial" panose="020B0604020202020204" pitchFamily="34" charset="0"/>
              <a:buNone/>
              <a:defRPr sz="2000">
                <a:latin typeface="Nunito Sans"/>
                <a:ea typeface="Nunito Sans"/>
                <a:cs typeface="Nunito Sans"/>
              </a:defRPr>
            </a:lvl1pPr>
            <a:lvl2pPr marL="685800" indent="-228600">
              <a:lnSpc>
                <a:spcPct val="90000"/>
              </a:lnSpc>
              <a:spcBef>
                <a:spcPts val="500"/>
              </a:spcBef>
              <a:buClr>
                <a:srgbClr val="202A5A"/>
              </a:buClr>
              <a:buFont typeface="Arial" panose="020B0604020202020204" pitchFamily="34" charset="0"/>
              <a:buChar char="•"/>
              <a:defRPr sz="2400">
                <a:latin typeface="Calibri" panose="020F0502020204030204" pitchFamily="34" charset="0"/>
                <a:cs typeface="Calibri" panose="020F0502020204030204" pitchFamily="34" charset="0"/>
              </a:defRPr>
            </a:lvl2pPr>
            <a:lvl3pPr marL="1143000" indent="-228600">
              <a:lnSpc>
                <a:spcPct val="90000"/>
              </a:lnSpc>
              <a:spcBef>
                <a:spcPts val="500"/>
              </a:spcBef>
              <a:buClr>
                <a:srgbClr val="202A5A"/>
              </a:buClr>
              <a:buFont typeface="Arial" panose="020B0604020202020204" pitchFamily="34" charset="0"/>
              <a:buChar char="•"/>
              <a:defRPr sz="2400">
                <a:latin typeface="Calibri" panose="020F0502020204030204" pitchFamily="34" charset="0"/>
                <a:cs typeface="Calibri" panose="020F0502020204030204" pitchFamily="34" charset="0"/>
              </a:defRPr>
            </a:lvl3pPr>
            <a:lvl4pPr marL="1600200" indent="-228600">
              <a:lnSpc>
                <a:spcPct val="90000"/>
              </a:lnSpc>
              <a:spcBef>
                <a:spcPts val="500"/>
              </a:spcBef>
              <a:buClr>
                <a:srgbClr val="202A5A"/>
              </a:buClr>
              <a:buFont typeface="Arial" panose="020B0604020202020204" pitchFamily="34" charset="0"/>
              <a:buChar char="•"/>
              <a:defRPr sz="2400">
                <a:latin typeface="Calibri" panose="020F0502020204030204" pitchFamily="34" charset="0"/>
                <a:cs typeface="Calibri" panose="020F0502020204030204" pitchFamily="34" charset="0"/>
              </a:defRPr>
            </a:lvl4pPr>
            <a:lvl5pPr marL="2057400" indent="-228600">
              <a:lnSpc>
                <a:spcPct val="90000"/>
              </a:lnSpc>
              <a:spcBef>
                <a:spcPts val="500"/>
              </a:spcBef>
              <a:buClr>
                <a:srgbClr val="202A5A"/>
              </a:buClr>
              <a:buFont typeface="Arial" panose="020B0604020202020204" pitchFamily="34" charset="0"/>
              <a:buChar char="•"/>
              <a:defRPr sz="2400">
                <a:latin typeface="Calibri" panose="020F0502020204030204" pitchFamily="34" charset="0"/>
                <a:cs typeface="Calibri" panose="020F0502020204030204"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sz="1400" dirty="0">
                <a:solidFill>
                  <a:srgbClr val="000000"/>
                </a:solidFill>
                <a:latin typeface="Montserrat" panose="00000500000000000000" pitchFamily="2" charset="0"/>
              </a:rPr>
              <a:t>The feature flag is a technique that allows developers to merge code into the main branch while keeping specific features inactive.</a:t>
            </a:r>
          </a:p>
          <a:p>
            <a:r>
              <a:rPr lang="en-US" sz="1400" dirty="0">
                <a:solidFill>
                  <a:srgbClr val="000000"/>
                </a:solidFill>
                <a:latin typeface="Montserrat" panose="00000500000000000000" pitchFamily="2" charset="0"/>
              </a:rPr>
              <a:t>The goal is to keep the feature dormant until it’s fully ready, enabling collaboration on various ideas and iterations. Once the feature is complete, it can be activated and deployed.</a:t>
            </a:r>
          </a:p>
        </p:txBody>
      </p:sp>
      <p:pic>
        <p:nvPicPr>
          <p:cNvPr id="24578" name="Picture 2" descr="Feature Flags: A Technique for Modifying Application Behavior without  Altering Code | by Jemil Oyebisi | Medium">
            <a:extLst>
              <a:ext uri="{FF2B5EF4-FFF2-40B4-BE49-F238E27FC236}">
                <a16:creationId xmlns:a16="http://schemas.microsoft.com/office/drawing/2014/main" id="{D044D96B-CD56-8240-87A7-0D99B63F5F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434" y="1812395"/>
            <a:ext cx="4868494" cy="29626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1008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7B6F21-B633-8337-2ECD-05F857C2E53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2C7585C-FDD5-3933-891E-3CE9076F03C3}"/>
              </a:ext>
            </a:extLst>
          </p:cNvPr>
          <p:cNvSpPr>
            <a:spLocks noGrp="1"/>
          </p:cNvSpPr>
          <p:nvPr>
            <p:ph type="title"/>
          </p:nvPr>
        </p:nvSpPr>
        <p:spPr>
          <a:xfrm>
            <a:off x="810053" y="666750"/>
            <a:ext cx="6487040" cy="758927"/>
          </a:xfrm>
        </p:spPr>
        <p:txBody>
          <a:bodyPr>
            <a:normAutofit/>
          </a:bodyPr>
          <a:lstStyle/>
          <a:p>
            <a:r>
              <a:rPr lang="es-MX" sz="3200" dirty="0">
                <a:solidFill>
                  <a:srgbClr val="20295A"/>
                </a:solidFill>
              </a:rPr>
              <a:t>Rolling </a:t>
            </a:r>
            <a:r>
              <a:rPr lang="es-MX" sz="3200" dirty="0" err="1">
                <a:solidFill>
                  <a:srgbClr val="20295A"/>
                </a:solidFill>
              </a:rPr>
              <a:t>Deployment</a:t>
            </a:r>
            <a:r>
              <a:rPr lang="es-MX" sz="3200" dirty="0">
                <a:solidFill>
                  <a:srgbClr val="20295A"/>
                </a:solidFill>
              </a:rPr>
              <a:t>.</a:t>
            </a:r>
            <a:endParaRPr lang="en-MX" sz="3200" dirty="0">
              <a:solidFill>
                <a:srgbClr val="20295A"/>
              </a:solidFill>
            </a:endParaRPr>
          </a:p>
        </p:txBody>
      </p:sp>
      <p:sp>
        <p:nvSpPr>
          <p:cNvPr id="2" name="Google Shape;1730;p171">
            <a:extLst>
              <a:ext uri="{FF2B5EF4-FFF2-40B4-BE49-F238E27FC236}">
                <a16:creationId xmlns:a16="http://schemas.microsoft.com/office/drawing/2014/main" id="{4482EAA7-1C1C-0030-7FC7-967335D13084}"/>
              </a:ext>
            </a:extLst>
          </p:cNvPr>
          <p:cNvSpPr txBox="1"/>
          <p:nvPr/>
        </p:nvSpPr>
        <p:spPr>
          <a:xfrm>
            <a:off x="6233652" y="1812395"/>
            <a:ext cx="5283820" cy="2614749"/>
          </a:xfrm>
          <a:prstGeom prst="rect">
            <a:avLst/>
          </a:prstGeom>
        </p:spPr>
        <p:txBody>
          <a:bodyPr vert="horz" lIns="91440" tIns="45720" rIns="91440" bIns="45720" rtlCol="0">
            <a:noAutofit/>
          </a:bodyPr>
          <a:lstStyle>
            <a:defPPr marR="0" lvl="0" algn="l" rtl="0">
              <a:lnSpc>
                <a:spcPct val="100000"/>
              </a:lnSpc>
              <a:spcBef>
                <a:spcPts val="0"/>
              </a:spcBef>
              <a:spcAft>
                <a:spcPts val="0"/>
              </a:spcAft>
            </a:defPPr>
            <a:lvl1pPr lvl="0" indent="0" algn="just">
              <a:lnSpc>
                <a:spcPct val="150000"/>
              </a:lnSpc>
              <a:spcBef>
                <a:spcPts val="0"/>
              </a:spcBef>
              <a:spcAft>
                <a:spcPts val="0"/>
              </a:spcAft>
              <a:buClr>
                <a:srgbClr val="202A5A"/>
              </a:buClr>
              <a:buFont typeface="Arial" panose="020B0604020202020204" pitchFamily="34" charset="0"/>
              <a:buNone/>
              <a:defRPr sz="2000">
                <a:latin typeface="Nunito Sans"/>
                <a:ea typeface="Nunito Sans"/>
                <a:cs typeface="Nunito Sans"/>
              </a:defRPr>
            </a:lvl1pPr>
            <a:lvl2pPr marL="685800" indent="-228600">
              <a:lnSpc>
                <a:spcPct val="90000"/>
              </a:lnSpc>
              <a:spcBef>
                <a:spcPts val="500"/>
              </a:spcBef>
              <a:buClr>
                <a:srgbClr val="202A5A"/>
              </a:buClr>
              <a:buFont typeface="Arial" panose="020B0604020202020204" pitchFamily="34" charset="0"/>
              <a:buChar char="•"/>
              <a:defRPr sz="2400">
                <a:latin typeface="Calibri" panose="020F0502020204030204" pitchFamily="34" charset="0"/>
                <a:cs typeface="Calibri" panose="020F0502020204030204" pitchFamily="34" charset="0"/>
              </a:defRPr>
            </a:lvl2pPr>
            <a:lvl3pPr marL="1143000" indent="-228600">
              <a:lnSpc>
                <a:spcPct val="90000"/>
              </a:lnSpc>
              <a:spcBef>
                <a:spcPts val="500"/>
              </a:spcBef>
              <a:buClr>
                <a:srgbClr val="202A5A"/>
              </a:buClr>
              <a:buFont typeface="Arial" panose="020B0604020202020204" pitchFamily="34" charset="0"/>
              <a:buChar char="•"/>
              <a:defRPr sz="2400">
                <a:latin typeface="Calibri" panose="020F0502020204030204" pitchFamily="34" charset="0"/>
                <a:cs typeface="Calibri" panose="020F0502020204030204" pitchFamily="34" charset="0"/>
              </a:defRPr>
            </a:lvl3pPr>
            <a:lvl4pPr marL="1600200" indent="-228600">
              <a:lnSpc>
                <a:spcPct val="90000"/>
              </a:lnSpc>
              <a:spcBef>
                <a:spcPts val="500"/>
              </a:spcBef>
              <a:buClr>
                <a:srgbClr val="202A5A"/>
              </a:buClr>
              <a:buFont typeface="Arial" panose="020B0604020202020204" pitchFamily="34" charset="0"/>
              <a:buChar char="•"/>
              <a:defRPr sz="2400">
                <a:latin typeface="Calibri" panose="020F0502020204030204" pitchFamily="34" charset="0"/>
                <a:cs typeface="Calibri" panose="020F0502020204030204" pitchFamily="34" charset="0"/>
              </a:defRPr>
            </a:lvl4pPr>
            <a:lvl5pPr marL="2057400" indent="-228600">
              <a:lnSpc>
                <a:spcPct val="90000"/>
              </a:lnSpc>
              <a:spcBef>
                <a:spcPts val="500"/>
              </a:spcBef>
              <a:buClr>
                <a:srgbClr val="202A5A"/>
              </a:buClr>
              <a:buFont typeface="Arial" panose="020B0604020202020204" pitchFamily="34" charset="0"/>
              <a:buChar char="•"/>
              <a:defRPr sz="2400">
                <a:latin typeface="Calibri" panose="020F0502020204030204" pitchFamily="34" charset="0"/>
                <a:cs typeface="Calibri" panose="020F0502020204030204"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rtl="0">
              <a:spcBef>
                <a:spcPts val="0"/>
              </a:spcBef>
              <a:spcAft>
                <a:spcPts val="0"/>
              </a:spcAft>
            </a:pPr>
            <a:r>
              <a:rPr lang="en-US" sz="1400" dirty="0">
                <a:solidFill>
                  <a:srgbClr val="000000"/>
                </a:solidFill>
                <a:latin typeface="Montserrat" panose="00000500000000000000" pitchFamily="2" charset="0"/>
              </a:rPr>
              <a:t>The Rolling deployment is a strategy that gradually updates and replaces the older version of the model. </a:t>
            </a:r>
          </a:p>
          <a:p>
            <a:pPr rtl="0">
              <a:spcBef>
                <a:spcPts val="0"/>
              </a:spcBef>
              <a:spcAft>
                <a:spcPts val="0"/>
              </a:spcAft>
            </a:pPr>
            <a:br>
              <a:rPr lang="en-US" sz="1400" dirty="0">
                <a:solidFill>
                  <a:srgbClr val="000000"/>
                </a:solidFill>
                <a:latin typeface="Montserrat" panose="00000500000000000000" pitchFamily="2" charset="0"/>
              </a:rPr>
            </a:br>
            <a:r>
              <a:rPr lang="en-US" sz="1400" dirty="0">
                <a:solidFill>
                  <a:srgbClr val="000000"/>
                </a:solidFill>
                <a:latin typeface="Montserrat" panose="00000500000000000000" pitchFamily="2" charset="0"/>
              </a:rPr>
              <a:t>Rolling updates involve updating all instances of your model or application. </a:t>
            </a:r>
          </a:p>
          <a:p>
            <a:br>
              <a:rPr lang="en-US" sz="1400" dirty="0">
                <a:solidFill>
                  <a:srgbClr val="000000"/>
                </a:solidFill>
                <a:latin typeface="Montserrat" panose="00000500000000000000" pitchFamily="2" charset="0"/>
              </a:rPr>
            </a:br>
            <a:r>
              <a:rPr lang="en-US" sz="1400" dirty="0">
                <a:solidFill>
                  <a:srgbClr val="000000"/>
                </a:solidFill>
                <a:latin typeface="Montserrat" panose="00000500000000000000" pitchFamily="2" charset="0"/>
              </a:rPr>
              <a:t>One by one the older pods are replaced with newer ones. There is no downtime with this approach.</a:t>
            </a:r>
          </a:p>
        </p:txBody>
      </p:sp>
      <p:pic>
        <p:nvPicPr>
          <p:cNvPr id="25604" name="Picture 4" descr="Rolling deployment">
            <a:extLst>
              <a:ext uri="{FF2B5EF4-FFF2-40B4-BE49-F238E27FC236}">
                <a16:creationId xmlns:a16="http://schemas.microsoft.com/office/drawing/2014/main" id="{3704181F-9C0D-D2AD-4DC0-F37D46F810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7180" y="2400631"/>
            <a:ext cx="3892735" cy="17598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7746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FA9767-AA93-6840-42F3-2920A06E7A98}"/>
            </a:ext>
          </a:extLst>
        </p:cNvPr>
        <p:cNvGrpSpPr/>
        <p:nvPr/>
      </p:nvGrpSpPr>
      <p:grpSpPr>
        <a:xfrm>
          <a:off x="0" y="0"/>
          <a:ext cx="0" cy="0"/>
          <a:chOff x="0" y="0"/>
          <a:chExt cx="0" cy="0"/>
        </a:xfrm>
      </p:grpSpPr>
      <p:sp>
        <p:nvSpPr>
          <p:cNvPr id="2" name="Google Shape;1754;p174">
            <a:extLst>
              <a:ext uri="{FF2B5EF4-FFF2-40B4-BE49-F238E27FC236}">
                <a16:creationId xmlns:a16="http://schemas.microsoft.com/office/drawing/2014/main" id="{5DB76AFD-847A-E7EB-E9AE-E9EC06D2A773}"/>
              </a:ext>
            </a:extLst>
          </p:cNvPr>
          <p:cNvSpPr txBox="1">
            <a:spLocks noGrp="1"/>
          </p:cNvSpPr>
          <p:nvPr/>
        </p:nvSpPr>
        <p:spPr>
          <a:xfrm>
            <a:off x="850505" y="4316391"/>
            <a:ext cx="10399386" cy="62756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600"/>
              <a:buFont typeface="Nunito Sans Black"/>
              <a:buNone/>
              <a:defRPr sz="2600" b="0" i="0" u="none" strike="noStrike" cap="none">
                <a:solidFill>
                  <a:schemeClr val="lt1"/>
                </a:solidFill>
                <a:latin typeface="Nunito Sans Black"/>
                <a:ea typeface="Nunito Sans Black"/>
                <a:cs typeface="Nunito Sans Black"/>
                <a:sym typeface="Nunito Sans Black"/>
              </a:defRPr>
            </a:lvl1pPr>
            <a:lvl2pPr marR="0" lvl="1" algn="l" rtl="0">
              <a:lnSpc>
                <a:spcPct val="100000"/>
              </a:lnSpc>
              <a:spcBef>
                <a:spcPts val="0"/>
              </a:spcBef>
              <a:spcAft>
                <a:spcPts val="0"/>
              </a:spcAft>
              <a:buClr>
                <a:schemeClr val="lt1"/>
              </a:buClr>
              <a:buSzPts val="1900"/>
              <a:buFont typeface="Nunito Sans Black"/>
              <a:buNone/>
              <a:defRPr sz="1900" b="0" i="0" u="none" strike="noStrike" cap="none">
                <a:solidFill>
                  <a:schemeClr val="lt1"/>
                </a:solidFill>
                <a:latin typeface="Nunito Sans Black"/>
                <a:ea typeface="Nunito Sans Black"/>
                <a:cs typeface="Nunito Sans Black"/>
                <a:sym typeface="Nunito Sans Black"/>
              </a:defRPr>
            </a:lvl2pPr>
            <a:lvl3pPr marR="0" lvl="2" algn="l" rtl="0">
              <a:lnSpc>
                <a:spcPct val="100000"/>
              </a:lnSpc>
              <a:spcBef>
                <a:spcPts val="0"/>
              </a:spcBef>
              <a:spcAft>
                <a:spcPts val="0"/>
              </a:spcAft>
              <a:buClr>
                <a:schemeClr val="lt1"/>
              </a:buClr>
              <a:buSzPts val="1900"/>
              <a:buFont typeface="Nunito Sans Black"/>
              <a:buNone/>
              <a:defRPr sz="1900" b="0" i="0" u="none" strike="noStrike" cap="none">
                <a:solidFill>
                  <a:schemeClr val="lt1"/>
                </a:solidFill>
                <a:latin typeface="Nunito Sans Black"/>
                <a:ea typeface="Nunito Sans Black"/>
                <a:cs typeface="Nunito Sans Black"/>
                <a:sym typeface="Nunito Sans Black"/>
              </a:defRPr>
            </a:lvl3pPr>
            <a:lvl4pPr marR="0" lvl="3" algn="l" rtl="0">
              <a:lnSpc>
                <a:spcPct val="100000"/>
              </a:lnSpc>
              <a:spcBef>
                <a:spcPts val="0"/>
              </a:spcBef>
              <a:spcAft>
                <a:spcPts val="0"/>
              </a:spcAft>
              <a:buClr>
                <a:schemeClr val="lt1"/>
              </a:buClr>
              <a:buSzPts val="1900"/>
              <a:buFont typeface="Nunito Sans Black"/>
              <a:buNone/>
              <a:defRPr sz="1900" b="0" i="0" u="none" strike="noStrike" cap="none">
                <a:solidFill>
                  <a:schemeClr val="lt1"/>
                </a:solidFill>
                <a:latin typeface="Nunito Sans Black"/>
                <a:ea typeface="Nunito Sans Black"/>
                <a:cs typeface="Nunito Sans Black"/>
                <a:sym typeface="Nunito Sans Black"/>
              </a:defRPr>
            </a:lvl4pPr>
            <a:lvl5pPr marR="0" lvl="4" algn="l" rtl="0">
              <a:lnSpc>
                <a:spcPct val="100000"/>
              </a:lnSpc>
              <a:spcBef>
                <a:spcPts val="0"/>
              </a:spcBef>
              <a:spcAft>
                <a:spcPts val="0"/>
              </a:spcAft>
              <a:buClr>
                <a:schemeClr val="lt1"/>
              </a:buClr>
              <a:buSzPts val="1900"/>
              <a:buFont typeface="Nunito Sans Black"/>
              <a:buNone/>
              <a:defRPr sz="1900" b="0" i="0" u="none" strike="noStrike" cap="none">
                <a:solidFill>
                  <a:schemeClr val="lt1"/>
                </a:solidFill>
                <a:latin typeface="Nunito Sans Black"/>
                <a:ea typeface="Nunito Sans Black"/>
                <a:cs typeface="Nunito Sans Black"/>
                <a:sym typeface="Nunito Sans Black"/>
              </a:defRPr>
            </a:lvl5pPr>
            <a:lvl6pPr marR="0" lvl="5" algn="l" rtl="0">
              <a:lnSpc>
                <a:spcPct val="100000"/>
              </a:lnSpc>
              <a:spcBef>
                <a:spcPts val="0"/>
              </a:spcBef>
              <a:spcAft>
                <a:spcPts val="0"/>
              </a:spcAft>
              <a:buClr>
                <a:schemeClr val="lt1"/>
              </a:buClr>
              <a:buSzPts val="1900"/>
              <a:buFont typeface="Nunito Sans Black"/>
              <a:buNone/>
              <a:defRPr sz="1900" b="0" i="0" u="none" strike="noStrike" cap="none">
                <a:solidFill>
                  <a:schemeClr val="lt1"/>
                </a:solidFill>
                <a:latin typeface="Nunito Sans Black"/>
                <a:ea typeface="Nunito Sans Black"/>
                <a:cs typeface="Nunito Sans Black"/>
                <a:sym typeface="Nunito Sans Black"/>
              </a:defRPr>
            </a:lvl6pPr>
            <a:lvl7pPr marR="0" lvl="6" algn="l" rtl="0">
              <a:lnSpc>
                <a:spcPct val="100000"/>
              </a:lnSpc>
              <a:spcBef>
                <a:spcPts val="0"/>
              </a:spcBef>
              <a:spcAft>
                <a:spcPts val="0"/>
              </a:spcAft>
              <a:buClr>
                <a:schemeClr val="lt1"/>
              </a:buClr>
              <a:buSzPts val="1900"/>
              <a:buFont typeface="Nunito Sans Black"/>
              <a:buNone/>
              <a:defRPr sz="1900" b="0" i="0" u="none" strike="noStrike" cap="none">
                <a:solidFill>
                  <a:schemeClr val="lt1"/>
                </a:solidFill>
                <a:latin typeface="Nunito Sans Black"/>
                <a:ea typeface="Nunito Sans Black"/>
                <a:cs typeface="Nunito Sans Black"/>
                <a:sym typeface="Nunito Sans Black"/>
              </a:defRPr>
            </a:lvl7pPr>
            <a:lvl8pPr marR="0" lvl="7" algn="l" rtl="0">
              <a:lnSpc>
                <a:spcPct val="100000"/>
              </a:lnSpc>
              <a:spcBef>
                <a:spcPts val="0"/>
              </a:spcBef>
              <a:spcAft>
                <a:spcPts val="0"/>
              </a:spcAft>
              <a:buClr>
                <a:schemeClr val="lt1"/>
              </a:buClr>
              <a:buSzPts val="1900"/>
              <a:buFont typeface="Nunito Sans Black"/>
              <a:buNone/>
              <a:defRPr sz="1900" b="0" i="0" u="none" strike="noStrike" cap="none">
                <a:solidFill>
                  <a:schemeClr val="lt1"/>
                </a:solidFill>
                <a:latin typeface="Nunito Sans Black"/>
                <a:ea typeface="Nunito Sans Black"/>
                <a:cs typeface="Nunito Sans Black"/>
                <a:sym typeface="Nunito Sans Black"/>
              </a:defRPr>
            </a:lvl8pPr>
            <a:lvl9pPr marR="0" lvl="8" algn="l" rtl="0">
              <a:lnSpc>
                <a:spcPct val="100000"/>
              </a:lnSpc>
              <a:spcBef>
                <a:spcPts val="0"/>
              </a:spcBef>
              <a:spcAft>
                <a:spcPts val="0"/>
              </a:spcAft>
              <a:buClr>
                <a:schemeClr val="lt1"/>
              </a:buClr>
              <a:buSzPts val="1900"/>
              <a:buFont typeface="Nunito Sans Black"/>
              <a:buNone/>
              <a:defRPr sz="1900" b="0" i="0" u="none" strike="noStrike" cap="none">
                <a:solidFill>
                  <a:schemeClr val="lt1"/>
                </a:solidFill>
                <a:latin typeface="Nunito Sans Black"/>
                <a:ea typeface="Nunito Sans Black"/>
                <a:cs typeface="Nunito Sans Black"/>
                <a:sym typeface="Nunito Sans Black"/>
              </a:defRPr>
            </a:lvl9pPr>
          </a:lstStyle>
          <a:p>
            <a:pPr marL="0" lvl="0" indent="0" algn="l" rtl="0">
              <a:spcBef>
                <a:spcPts val="0"/>
              </a:spcBef>
              <a:spcAft>
                <a:spcPts val="0"/>
              </a:spcAft>
              <a:buNone/>
            </a:pPr>
            <a:r>
              <a:rPr lang="en" sz="4800" dirty="0"/>
              <a:t>Model Packaging and Serving.</a:t>
            </a:r>
            <a:endParaRPr sz="4800" dirty="0"/>
          </a:p>
        </p:txBody>
      </p:sp>
    </p:spTree>
    <p:extLst>
      <p:ext uri="{BB962C8B-B14F-4D97-AF65-F5344CB8AC3E}">
        <p14:creationId xmlns:p14="http://schemas.microsoft.com/office/powerpoint/2010/main" val="3937663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3AD4F0-26B1-06D6-639A-58BEFE1B9AD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904897B-6E75-335F-9F4D-105F51E33A24}"/>
              </a:ext>
            </a:extLst>
          </p:cNvPr>
          <p:cNvSpPr>
            <a:spLocks noGrp="1"/>
          </p:cNvSpPr>
          <p:nvPr>
            <p:ph type="title"/>
          </p:nvPr>
        </p:nvSpPr>
        <p:spPr>
          <a:xfrm>
            <a:off x="810053" y="666750"/>
            <a:ext cx="6487040" cy="758927"/>
          </a:xfrm>
        </p:spPr>
        <p:txBody>
          <a:bodyPr>
            <a:normAutofit/>
          </a:bodyPr>
          <a:lstStyle/>
          <a:p>
            <a:r>
              <a:rPr lang="es-MX" sz="3200" dirty="0" err="1">
                <a:solidFill>
                  <a:srgbClr val="20295A"/>
                </a:solidFill>
              </a:rPr>
              <a:t>What</a:t>
            </a:r>
            <a:r>
              <a:rPr lang="es-MX" sz="3200" dirty="0">
                <a:solidFill>
                  <a:srgbClr val="20295A"/>
                </a:solidFill>
              </a:rPr>
              <a:t> </a:t>
            </a:r>
            <a:r>
              <a:rPr lang="es-MX" sz="3200" dirty="0" err="1">
                <a:solidFill>
                  <a:srgbClr val="20295A"/>
                </a:solidFill>
              </a:rPr>
              <a:t>is</a:t>
            </a:r>
            <a:r>
              <a:rPr lang="es-MX" sz="3200" dirty="0">
                <a:solidFill>
                  <a:srgbClr val="20295A"/>
                </a:solidFill>
              </a:rPr>
              <a:t> </a:t>
            </a:r>
            <a:r>
              <a:rPr lang="es-MX" sz="3200" dirty="0" err="1">
                <a:solidFill>
                  <a:srgbClr val="20295A"/>
                </a:solidFill>
              </a:rPr>
              <a:t>model</a:t>
            </a:r>
            <a:r>
              <a:rPr lang="es-MX" sz="3200" dirty="0">
                <a:solidFill>
                  <a:srgbClr val="20295A"/>
                </a:solidFill>
              </a:rPr>
              <a:t> </a:t>
            </a:r>
            <a:r>
              <a:rPr lang="es-MX" sz="3200" dirty="0" err="1">
                <a:solidFill>
                  <a:srgbClr val="20295A"/>
                </a:solidFill>
              </a:rPr>
              <a:t>packaging</a:t>
            </a:r>
            <a:r>
              <a:rPr lang="es-MX" sz="3200" dirty="0">
                <a:solidFill>
                  <a:srgbClr val="20295A"/>
                </a:solidFill>
              </a:rPr>
              <a:t>?</a:t>
            </a:r>
            <a:endParaRPr lang="en-MX" sz="3200" dirty="0">
              <a:solidFill>
                <a:srgbClr val="20295A"/>
              </a:solidFill>
            </a:endParaRPr>
          </a:p>
        </p:txBody>
      </p:sp>
      <p:sp>
        <p:nvSpPr>
          <p:cNvPr id="2" name="Google Shape;1730;p171">
            <a:extLst>
              <a:ext uri="{FF2B5EF4-FFF2-40B4-BE49-F238E27FC236}">
                <a16:creationId xmlns:a16="http://schemas.microsoft.com/office/drawing/2014/main" id="{83930E1B-08C1-69BB-8E99-3F0D4661D827}"/>
              </a:ext>
            </a:extLst>
          </p:cNvPr>
          <p:cNvSpPr txBox="1"/>
          <p:nvPr/>
        </p:nvSpPr>
        <p:spPr>
          <a:xfrm>
            <a:off x="6233652" y="2292684"/>
            <a:ext cx="5283820" cy="2614749"/>
          </a:xfrm>
          <a:prstGeom prst="rect">
            <a:avLst/>
          </a:prstGeom>
        </p:spPr>
        <p:txBody>
          <a:bodyPr vert="horz" lIns="91440" tIns="45720" rIns="91440" bIns="45720" rtlCol="0">
            <a:noAutofit/>
          </a:bodyPr>
          <a:lstStyle>
            <a:defPPr marR="0" lvl="0" algn="l" rtl="0">
              <a:lnSpc>
                <a:spcPct val="100000"/>
              </a:lnSpc>
              <a:spcBef>
                <a:spcPts val="0"/>
              </a:spcBef>
              <a:spcAft>
                <a:spcPts val="0"/>
              </a:spcAft>
            </a:defPPr>
            <a:lvl1pPr lvl="0" indent="0" algn="just">
              <a:lnSpc>
                <a:spcPct val="150000"/>
              </a:lnSpc>
              <a:spcBef>
                <a:spcPts val="0"/>
              </a:spcBef>
              <a:spcAft>
                <a:spcPts val="0"/>
              </a:spcAft>
              <a:buClr>
                <a:srgbClr val="202A5A"/>
              </a:buClr>
              <a:buFont typeface="Arial" panose="020B0604020202020204" pitchFamily="34" charset="0"/>
              <a:buNone/>
              <a:defRPr sz="2000">
                <a:latin typeface="Nunito Sans"/>
                <a:ea typeface="Nunito Sans"/>
                <a:cs typeface="Nunito Sans"/>
              </a:defRPr>
            </a:lvl1pPr>
            <a:lvl2pPr marL="685800" indent="-228600">
              <a:lnSpc>
                <a:spcPct val="90000"/>
              </a:lnSpc>
              <a:spcBef>
                <a:spcPts val="500"/>
              </a:spcBef>
              <a:buClr>
                <a:srgbClr val="202A5A"/>
              </a:buClr>
              <a:buFont typeface="Arial" panose="020B0604020202020204" pitchFamily="34" charset="0"/>
              <a:buChar char="•"/>
              <a:defRPr sz="2400">
                <a:latin typeface="Calibri" panose="020F0502020204030204" pitchFamily="34" charset="0"/>
                <a:cs typeface="Calibri" panose="020F0502020204030204" pitchFamily="34" charset="0"/>
              </a:defRPr>
            </a:lvl2pPr>
            <a:lvl3pPr marL="1143000" indent="-228600">
              <a:lnSpc>
                <a:spcPct val="90000"/>
              </a:lnSpc>
              <a:spcBef>
                <a:spcPts val="500"/>
              </a:spcBef>
              <a:buClr>
                <a:srgbClr val="202A5A"/>
              </a:buClr>
              <a:buFont typeface="Arial" panose="020B0604020202020204" pitchFamily="34" charset="0"/>
              <a:buChar char="•"/>
              <a:defRPr sz="2400">
                <a:latin typeface="Calibri" panose="020F0502020204030204" pitchFamily="34" charset="0"/>
                <a:cs typeface="Calibri" panose="020F0502020204030204" pitchFamily="34" charset="0"/>
              </a:defRPr>
            </a:lvl3pPr>
            <a:lvl4pPr marL="1600200" indent="-228600">
              <a:lnSpc>
                <a:spcPct val="90000"/>
              </a:lnSpc>
              <a:spcBef>
                <a:spcPts val="500"/>
              </a:spcBef>
              <a:buClr>
                <a:srgbClr val="202A5A"/>
              </a:buClr>
              <a:buFont typeface="Arial" panose="020B0604020202020204" pitchFamily="34" charset="0"/>
              <a:buChar char="•"/>
              <a:defRPr sz="2400">
                <a:latin typeface="Calibri" panose="020F0502020204030204" pitchFamily="34" charset="0"/>
                <a:cs typeface="Calibri" panose="020F0502020204030204" pitchFamily="34" charset="0"/>
              </a:defRPr>
            </a:lvl4pPr>
            <a:lvl5pPr marL="2057400" indent="-228600">
              <a:lnSpc>
                <a:spcPct val="90000"/>
              </a:lnSpc>
              <a:spcBef>
                <a:spcPts val="500"/>
              </a:spcBef>
              <a:buClr>
                <a:srgbClr val="202A5A"/>
              </a:buClr>
              <a:buFont typeface="Arial" panose="020B0604020202020204" pitchFamily="34" charset="0"/>
              <a:buChar char="•"/>
              <a:defRPr sz="2400">
                <a:latin typeface="Calibri" panose="020F0502020204030204" pitchFamily="34" charset="0"/>
                <a:cs typeface="Calibri" panose="020F0502020204030204"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rtl="0">
              <a:spcBef>
                <a:spcPts val="0"/>
              </a:spcBef>
              <a:spcAft>
                <a:spcPts val="0"/>
              </a:spcAft>
            </a:pPr>
            <a:r>
              <a:rPr lang="en-US" sz="1400" dirty="0">
                <a:solidFill>
                  <a:srgbClr val="000000"/>
                </a:solidFill>
                <a:latin typeface="Montserrat" panose="00000500000000000000" pitchFamily="2" charset="0"/>
              </a:rPr>
              <a:t>Model packaging bundles model artifacts, dependencies, configuration files, and metadata into a unified format for easy distribution, installation, and reuse. The primary goal is to streamline model deployment, ensuring a smooth transition to production.</a:t>
            </a:r>
          </a:p>
        </p:txBody>
      </p:sp>
      <p:pic>
        <p:nvPicPr>
          <p:cNvPr id="3074" name="Picture 2">
            <a:extLst>
              <a:ext uri="{FF2B5EF4-FFF2-40B4-BE49-F238E27FC236}">
                <a16:creationId xmlns:a16="http://schemas.microsoft.com/office/drawing/2014/main" id="{0D737F4F-7A83-4BA7-0CA3-4DBADFBB13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9979" y="1971963"/>
            <a:ext cx="5706021" cy="32096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37898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0FC2E5-6B8E-200D-90AC-235048E6F80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152239D-B675-89E9-EAC0-92D587F63347}"/>
              </a:ext>
            </a:extLst>
          </p:cNvPr>
          <p:cNvSpPr>
            <a:spLocks noGrp="1"/>
          </p:cNvSpPr>
          <p:nvPr>
            <p:ph type="title"/>
          </p:nvPr>
        </p:nvSpPr>
        <p:spPr>
          <a:xfrm>
            <a:off x="810053" y="666750"/>
            <a:ext cx="6487040" cy="758927"/>
          </a:xfrm>
        </p:spPr>
        <p:txBody>
          <a:bodyPr>
            <a:normAutofit/>
          </a:bodyPr>
          <a:lstStyle/>
          <a:p>
            <a:r>
              <a:rPr lang="es-MX" sz="3200" dirty="0" err="1">
                <a:solidFill>
                  <a:srgbClr val="20295A"/>
                </a:solidFill>
              </a:rPr>
              <a:t>Why</a:t>
            </a:r>
            <a:r>
              <a:rPr lang="es-MX" sz="3200" dirty="0">
                <a:solidFill>
                  <a:srgbClr val="20295A"/>
                </a:solidFill>
              </a:rPr>
              <a:t> </a:t>
            </a:r>
            <a:r>
              <a:rPr lang="es-MX" sz="3200" dirty="0" err="1">
                <a:solidFill>
                  <a:srgbClr val="20295A"/>
                </a:solidFill>
              </a:rPr>
              <a:t>is</a:t>
            </a:r>
            <a:r>
              <a:rPr lang="es-MX" sz="3200" dirty="0">
                <a:solidFill>
                  <a:srgbClr val="20295A"/>
                </a:solidFill>
              </a:rPr>
              <a:t> </a:t>
            </a:r>
            <a:r>
              <a:rPr lang="es-MX" sz="3200" dirty="0" err="1">
                <a:solidFill>
                  <a:srgbClr val="20295A"/>
                </a:solidFill>
              </a:rPr>
              <a:t>it</a:t>
            </a:r>
            <a:r>
              <a:rPr lang="es-MX" sz="3200" dirty="0">
                <a:solidFill>
                  <a:srgbClr val="20295A"/>
                </a:solidFill>
              </a:rPr>
              <a:t> </a:t>
            </a:r>
            <a:r>
              <a:rPr lang="es-MX" sz="3200" dirty="0" err="1">
                <a:solidFill>
                  <a:srgbClr val="20295A"/>
                </a:solidFill>
              </a:rPr>
              <a:t>important</a:t>
            </a:r>
            <a:r>
              <a:rPr lang="es-MX" sz="3200" dirty="0">
                <a:solidFill>
                  <a:srgbClr val="20295A"/>
                </a:solidFill>
              </a:rPr>
              <a:t>?</a:t>
            </a:r>
            <a:endParaRPr lang="en-MX" sz="3200" dirty="0">
              <a:solidFill>
                <a:srgbClr val="20295A"/>
              </a:solidFill>
            </a:endParaRPr>
          </a:p>
        </p:txBody>
      </p:sp>
      <p:sp>
        <p:nvSpPr>
          <p:cNvPr id="2" name="Google Shape;1730;p171">
            <a:extLst>
              <a:ext uri="{FF2B5EF4-FFF2-40B4-BE49-F238E27FC236}">
                <a16:creationId xmlns:a16="http://schemas.microsoft.com/office/drawing/2014/main" id="{6F8BCAC0-4E74-6563-F351-0486CA30EBAF}"/>
              </a:ext>
            </a:extLst>
          </p:cNvPr>
          <p:cNvSpPr txBox="1"/>
          <p:nvPr/>
        </p:nvSpPr>
        <p:spPr>
          <a:xfrm>
            <a:off x="810053" y="1507599"/>
            <a:ext cx="8232347" cy="3202946"/>
          </a:xfrm>
          <a:prstGeom prst="rect">
            <a:avLst/>
          </a:prstGeom>
        </p:spPr>
        <p:txBody>
          <a:bodyPr vert="horz" lIns="91440" tIns="45720" rIns="91440" bIns="45720" rtlCol="0">
            <a:noAutofit/>
          </a:bodyPr>
          <a:lstStyle>
            <a:defPPr marR="0" lvl="0" algn="l" rtl="0">
              <a:lnSpc>
                <a:spcPct val="100000"/>
              </a:lnSpc>
              <a:spcBef>
                <a:spcPts val="0"/>
              </a:spcBef>
              <a:spcAft>
                <a:spcPts val="0"/>
              </a:spcAft>
            </a:defPPr>
            <a:lvl1pPr lvl="0" indent="0" algn="just">
              <a:lnSpc>
                <a:spcPct val="150000"/>
              </a:lnSpc>
              <a:spcBef>
                <a:spcPts val="0"/>
              </a:spcBef>
              <a:spcAft>
                <a:spcPts val="0"/>
              </a:spcAft>
              <a:buClr>
                <a:srgbClr val="202A5A"/>
              </a:buClr>
              <a:buFont typeface="Arial" panose="020B0604020202020204" pitchFamily="34" charset="0"/>
              <a:buNone/>
              <a:defRPr sz="2000">
                <a:latin typeface="Nunito Sans"/>
                <a:ea typeface="Nunito Sans"/>
                <a:cs typeface="Nunito Sans"/>
              </a:defRPr>
            </a:lvl1pPr>
            <a:lvl2pPr marL="685800" indent="-228600">
              <a:lnSpc>
                <a:spcPct val="90000"/>
              </a:lnSpc>
              <a:spcBef>
                <a:spcPts val="500"/>
              </a:spcBef>
              <a:buClr>
                <a:srgbClr val="202A5A"/>
              </a:buClr>
              <a:buFont typeface="Arial" panose="020B0604020202020204" pitchFamily="34" charset="0"/>
              <a:buChar char="•"/>
              <a:defRPr sz="2400">
                <a:latin typeface="Calibri" panose="020F0502020204030204" pitchFamily="34" charset="0"/>
                <a:cs typeface="Calibri" panose="020F0502020204030204" pitchFamily="34" charset="0"/>
              </a:defRPr>
            </a:lvl2pPr>
            <a:lvl3pPr marL="1143000" indent="-228600">
              <a:lnSpc>
                <a:spcPct val="90000"/>
              </a:lnSpc>
              <a:spcBef>
                <a:spcPts val="500"/>
              </a:spcBef>
              <a:buClr>
                <a:srgbClr val="202A5A"/>
              </a:buClr>
              <a:buFont typeface="Arial" panose="020B0604020202020204" pitchFamily="34" charset="0"/>
              <a:buChar char="•"/>
              <a:defRPr sz="2400">
                <a:latin typeface="Calibri" panose="020F0502020204030204" pitchFamily="34" charset="0"/>
                <a:cs typeface="Calibri" panose="020F0502020204030204" pitchFamily="34" charset="0"/>
              </a:defRPr>
            </a:lvl3pPr>
            <a:lvl4pPr marL="1600200" indent="-228600">
              <a:lnSpc>
                <a:spcPct val="90000"/>
              </a:lnSpc>
              <a:spcBef>
                <a:spcPts val="500"/>
              </a:spcBef>
              <a:buClr>
                <a:srgbClr val="202A5A"/>
              </a:buClr>
              <a:buFont typeface="Arial" panose="020B0604020202020204" pitchFamily="34" charset="0"/>
              <a:buChar char="•"/>
              <a:defRPr sz="2400">
                <a:latin typeface="Calibri" panose="020F0502020204030204" pitchFamily="34" charset="0"/>
                <a:cs typeface="Calibri" panose="020F0502020204030204" pitchFamily="34" charset="0"/>
              </a:defRPr>
            </a:lvl4pPr>
            <a:lvl5pPr marL="2057400" indent="-228600">
              <a:lnSpc>
                <a:spcPct val="90000"/>
              </a:lnSpc>
              <a:spcBef>
                <a:spcPts val="500"/>
              </a:spcBef>
              <a:buClr>
                <a:srgbClr val="202A5A"/>
              </a:buClr>
              <a:buFont typeface="Arial" panose="020B0604020202020204" pitchFamily="34" charset="0"/>
              <a:buChar char="•"/>
              <a:defRPr sz="2400">
                <a:latin typeface="Calibri" panose="020F0502020204030204" pitchFamily="34" charset="0"/>
                <a:cs typeface="Calibri" panose="020F0502020204030204"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rtl="0">
              <a:spcBef>
                <a:spcPts val="0"/>
              </a:spcBef>
              <a:spcAft>
                <a:spcPts val="0"/>
              </a:spcAft>
            </a:pPr>
            <a:r>
              <a:rPr lang="en-US" sz="1400" dirty="0">
                <a:solidFill>
                  <a:srgbClr val="000000"/>
                </a:solidFill>
                <a:latin typeface="Montserrat" panose="00000500000000000000" pitchFamily="2" charset="0"/>
              </a:rPr>
              <a:t>Model packaging ensures a machine-learning pipeline can be easily deployed and maintained in a production environment. When it is done correctly, it ensures:</a:t>
            </a:r>
          </a:p>
          <a:p>
            <a:pPr marL="285750" indent="-285750" rtl="0">
              <a:spcBef>
                <a:spcPts val="0"/>
              </a:spcBef>
              <a:spcAft>
                <a:spcPts val="0"/>
              </a:spcAft>
              <a:buFont typeface="Arial" panose="020B0604020202020204" pitchFamily="34" charset="0"/>
              <a:buChar char="•"/>
            </a:pPr>
            <a:r>
              <a:rPr lang="en-US" sz="1400" dirty="0">
                <a:solidFill>
                  <a:srgbClr val="000000"/>
                </a:solidFill>
                <a:latin typeface="Montserrat" panose="00000500000000000000" pitchFamily="2" charset="0"/>
              </a:rPr>
              <a:t>A well-packaged model is easy to install, which reduces the time and effort required for deployment.</a:t>
            </a:r>
          </a:p>
          <a:p>
            <a:pPr marL="285750" indent="-285750" rtl="0">
              <a:spcBef>
                <a:spcPts val="0"/>
              </a:spcBef>
              <a:spcAft>
                <a:spcPts val="0"/>
              </a:spcAft>
              <a:buFont typeface="Arial" panose="020B0604020202020204" pitchFamily="34" charset="0"/>
              <a:buChar char="•"/>
            </a:pPr>
            <a:r>
              <a:rPr lang="en-US" sz="1400" dirty="0">
                <a:solidFill>
                  <a:srgbClr val="000000"/>
                </a:solidFill>
                <a:latin typeface="Montserrat" panose="00000500000000000000" pitchFamily="2" charset="0"/>
              </a:rPr>
              <a:t>Ensures reproducibility across different environments, providing consistent results.</a:t>
            </a:r>
          </a:p>
          <a:p>
            <a:pPr marL="285750" indent="-285750" rtl="0">
              <a:spcBef>
                <a:spcPts val="0"/>
              </a:spcBef>
              <a:spcAft>
                <a:spcPts val="0"/>
              </a:spcAft>
              <a:buFont typeface="Arial" panose="020B0604020202020204" pitchFamily="34" charset="0"/>
              <a:buChar char="•"/>
            </a:pPr>
            <a:r>
              <a:rPr lang="en-US" sz="1400" dirty="0">
                <a:solidFill>
                  <a:srgbClr val="000000"/>
                </a:solidFill>
                <a:latin typeface="Montserrat" panose="00000500000000000000" pitchFamily="2" charset="0"/>
              </a:rPr>
              <a:t>Model packaging makes it easier to version models, track changes, and roll back to previous versions if needed.</a:t>
            </a:r>
          </a:p>
          <a:p>
            <a:pPr marL="285750" indent="-285750" rtl="0">
              <a:spcBef>
                <a:spcPts val="0"/>
              </a:spcBef>
              <a:spcAft>
                <a:spcPts val="0"/>
              </a:spcAft>
              <a:buFont typeface="Arial" panose="020B0604020202020204" pitchFamily="34" charset="0"/>
              <a:buChar char="•"/>
            </a:pPr>
            <a:r>
              <a:rPr lang="en-US" sz="1400" dirty="0">
                <a:solidFill>
                  <a:srgbClr val="000000"/>
                </a:solidFill>
                <a:latin typeface="Montserrat" panose="00000500000000000000" pitchFamily="2" charset="0"/>
              </a:rPr>
              <a:t>It includes clear code documentation that helps your peers understand how to use and modify it if required.</a:t>
            </a:r>
          </a:p>
        </p:txBody>
      </p:sp>
      <p:pic>
        <p:nvPicPr>
          <p:cNvPr id="2050" name="Picture 2">
            <a:extLst>
              <a:ext uri="{FF2B5EF4-FFF2-40B4-BE49-F238E27FC236}">
                <a16:creationId xmlns:a16="http://schemas.microsoft.com/office/drawing/2014/main" id="{7DF85195-09BF-EE79-FBD2-2CC1BA1A47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82444" y="4193308"/>
            <a:ext cx="2715555" cy="14576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07232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479B28-5504-C32C-9DE1-14BA0A709061}"/>
            </a:ext>
          </a:extLst>
        </p:cNvPr>
        <p:cNvGrpSpPr/>
        <p:nvPr/>
      </p:nvGrpSpPr>
      <p:grpSpPr>
        <a:xfrm>
          <a:off x="0" y="0"/>
          <a:ext cx="0" cy="0"/>
          <a:chOff x="0" y="0"/>
          <a:chExt cx="0" cy="0"/>
        </a:xfrm>
      </p:grpSpPr>
      <p:sp>
        <p:nvSpPr>
          <p:cNvPr id="2" name="Google Shape;1730;p171">
            <a:extLst>
              <a:ext uri="{FF2B5EF4-FFF2-40B4-BE49-F238E27FC236}">
                <a16:creationId xmlns:a16="http://schemas.microsoft.com/office/drawing/2014/main" id="{3FA3C09A-9CF8-A0C0-10CE-1EE018410988}"/>
              </a:ext>
            </a:extLst>
          </p:cNvPr>
          <p:cNvSpPr txBox="1"/>
          <p:nvPr/>
        </p:nvSpPr>
        <p:spPr>
          <a:xfrm>
            <a:off x="1158845" y="914400"/>
            <a:ext cx="10358628" cy="2064226"/>
          </a:xfrm>
          <a:prstGeom prst="rect">
            <a:avLst/>
          </a:prstGeom>
        </p:spPr>
        <p:txBody>
          <a:bodyPr vert="horz" lIns="91440" tIns="45720" rIns="91440" bIns="45720" rtlCol="0">
            <a:noAutofit/>
          </a:bodyPr>
          <a:lstStyle>
            <a:defPPr marR="0" lvl="0" algn="l" rtl="0">
              <a:lnSpc>
                <a:spcPct val="100000"/>
              </a:lnSpc>
              <a:spcBef>
                <a:spcPts val="0"/>
              </a:spcBef>
              <a:spcAft>
                <a:spcPts val="0"/>
              </a:spcAft>
            </a:defPPr>
            <a:lvl1pPr lvl="0" indent="0" algn="just">
              <a:lnSpc>
                <a:spcPct val="150000"/>
              </a:lnSpc>
              <a:spcBef>
                <a:spcPts val="0"/>
              </a:spcBef>
              <a:spcAft>
                <a:spcPts val="0"/>
              </a:spcAft>
              <a:buClr>
                <a:srgbClr val="202A5A"/>
              </a:buClr>
              <a:buFont typeface="Arial" panose="020B0604020202020204" pitchFamily="34" charset="0"/>
              <a:buNone/>
              <a:defRPr sz="2000">
                <a:latin typeface="Nunito Sans"/>
                <a:ea typeface="Nunito Sans"/>
                <a:cs typeface="Nunito Sans"/>
              </a:defRPr>
            </a:lvl1pPr>
            <a:lvl2pPr marL="685800" indent="-228600">
              <a:lnSpc>
                <a:spcPct val="90000"/>
              </a:lnSpc>
              <a:spcBef>
                <a:spcPts val="500"/>
              </a:spcBef>
              <a:buClr>
                <a:srgbClr val="202A5A"/>
              </a:buClr>
              <a:buFont typeface="Arial" panose="020B0604020202020204" pitchFamily="34" charset="0"/>
              <a:buChar char="•"/>
              <a:defRPr sz="2400">
                <a:latin typeface="Calibri" panose="020F0502020204030204" pitchFamily="34" charset="0"/>
                <a:cs typeface="Calibri" panose="020F0502020204030204" pitchFamily="34" charset="0"/>
              </a:defRPr>
            </a:lvl2pPr>
            <a:lvl3pPr marL="1143000" indent="-228600">
              <a:lnSpc>
                <a:spcPct val="90000"/>
              </a:lnSpc>
              <a:spcBef>
                <a:spcPts val="500"/>
              </a:spcBef>
              <a:buClr>
                <a:srgbClr val="202A5A"/>
              </a:buClr>
              <a:buFont typeface="Arial" panose="020B0604020202020204" pitchFamily="34" charset="0"/>
              <a:buChar char="•"/>
              <a:defRPr sz="2400">
                <a:latin typeface="Calibri" panose="020F0502020204030204" pitchFamily="34" charset="0"/>
                <a:cs typeface="Calibri" panose="020F0502020204030204" pitchFamily="34" charset="0"/>
              </a:defRPr>
            </a:lvl3pPr>
            <a:lvl4pPr marL="1600200" indent="-228600">
              <a:lnSpc>
                <a:spcPct val="90000"/>
              </a:lnSpc>
              <a:spcBef>
                <a:spcPts val="500"/>
              </a:spcBef>
              <a:buClr>
                <a:srgbClr val="202A5A"/>
              </a:buClr>
              <a:buFont typeface="Arial" panose="020B0604020202020204" pitchFamily="34" charset="0"/>
              <a:buChar char="•"/>
              <a:defRPr sz="2400">
                <a:latin typeface="Calibri" panose="020F0502020204030204" pitchFamily="34" charset="0"/>
                <a:cs typeface="Calibri" panose="020F0502020204030204" pitchFamily="34" charset="0"/>
              </a:defRPr>
            </a:lvl4pPr>
            <a:lvl5pPr marL="2057400" indent="-228600">
              <a:lnSpc>
                <a:spcPct val="90000"/>
              </a:lnSpc>
              <a:spcBef>
                <a:spcPts val="500"/>
              </a:spcBef>
              <a:buClr>
                <a:srgbClr val="202A5A"/>
              </a:buClr>
              <a:buFont typeface="Arial" panose="020B0604020202020204" pitchFamily="34" charset="0"/>
              <a:buChar char="•"/>
              <a:defRPr sz="2400">
                <a:latin typeface="Calibri" panose="020F0502020204030204" pitchFamily="34" charset="0"/>
                <a:cs typeface="Calibri" panose="020F0502020204030204"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sz="1800" dirty="0">
                <a:solidFill>
                  <a:srgbClr val="000000"/>
                </a:solidFill>
                <a:latin typeface="Nunito Sans" pitchFamily="2" charset="0"/>
              </a:rPr>
              <a:t>Machine learning orchestration automates and streamlines ML model development, helping businesses speed up time-to-market and improve ML operations' accuracy and efficiency. Orchestration platforms support various stages, including:</a:t>
            </a:r>
          </a:p>
          <a:p>
            <a:pPr>
              <a:buFont typeface="Arial" panose="020B0604020202020204" pitchFamily="34" charset="0"/>
              <a:buChar char="•"/>
            </a:pPr>
            <a:r>
              <a:rPr lang="en-US" sz="1800" dirty="0">
                <a:solidFill>
                  <a:srgbClr val="000000"/>
                </a:solidFill>
                <a:latin typeface="Nunito Sans" pitchFamily="2" charset="0"/>
              </a:rPr>
              <a:t>Version and data control</a:t>
            </a:r>
          </a:p>
          <a:p>
            <a:pPr>
              <a:buFont typeface="Arial" panose="020B0604020202020204" pitchFamily="34" charset="0"/>
              <a:buChar char="•"/>
            </a:pPr>
            <a:r>
              <a:rPr lang="en-US" sz="1800" dirty="0">
                <a:solidFill>
                  <a:srgbClr val="000000"/>
                </a:solidFill>
                <a:latin typeface="Nunito Sans" pitchFamily="2" charset="0"/>
              </a:rPr>
              <a:t>Model creation, testing, and validation</a:t>
            </a:r>
          </a:p>
          <a:p>
            <a:pPr>
              <a:buFont typeface="Arial" panose="020B0604020202020204" pitchFamily="34" charset="0"/>
              <a:buChar char="•"/>
            </a:pPr>
            <a:r>
              <a:rPr lang="en-US" sz="1800" dirty="0">
                <a:solidFill>
                  <a:srgbClr val="000000"/>
                </a:solidFill>
                <a:latin typeface="Nunito Sans" pitchFamily="2" charset="0"/>
              </a:rPr>
              <a:t>Model deployment and operation</a:t>
            </a:r>
          </a:p>
          <a:p>
            <a:pPr>
              <a:buFont typeface="Arial" panose="020B0604020202020204" pitchFamily="34" charset="0"/>
              <a:buChar char="•"/>
            </a:pPr>
            <a:r>
              <a:rPr lang="en-US" sz="1800" dirty="0">
                <a:solidFill>
                  <a:srgbClr val="000000"/>
                </a:solidFill>
                <a:latin typeface="Nunito Sans" pitchFamily="2" charset="0"/>
              </a:rPr>
              <a:t>Automated monitoring and alerting</a:t>
            </a:r>
          </a:p>
          <a:p>
            <a:pPr>
              <a:buFont typeface="Arial" panose="020B0604020202020204" pitchFamily="34" charset="0"/>
              <a:buChar char="•"/>
            </a:pPr>
            <a:r>
              <a:rPr lang="en-US" sz="1800" dirty="0">
                <a:solidFill>
                  <a:srgbClr val="000000"/>
                </a:solidFill>
                <a:latin typeface="Nunito Sans" pitchFamily="2" charset="0"/>
              </a:rPr>
              <a:t>Integration with other data and application services</a:t>
            </a:r>
          </a:p>
          <a:p>
            <a:endParaRPr lang="en-US" sz="1800" dirty="0">
              <a:solidFill>
                <a:srgbClr val="000000"/>
              </a:solidFill>
              <a:latin typeface="Nunito Sans" pitchFamily="2" charset="0"/>
            </a:endParaRPr>
          </a:p>
          <a:p>
            <a:r>
              <a:rPr lang="en-US" sz="1800" dirty="0">
                <a:solidFill>
                  <a:srgbClr val="000000"/>
                </a:solidFill>
                <a:latin typeface="Nunito Sans" pitchFamily="2" charset="0"/>
              </a:rPr>
              <a:t>These platforms free data scientists and engineers from infrastructure management, allowing them to focus on model development and improvement.</a:t>
            </a:r>
          </a:p>
          <a:p>
            <a:endParaRPr lang="en-US" sz="1800" dirty="0">
              <a:solidFill>
                <a:srgbClr val="000000"/>
              </a:solidFill>
              <a:latin typeface="Nunito Sans" pitchFamily="2" charset="0"/>
              <a:sym typeface="Nunito Sans"/>
            </a:endParaRPr>
          </a:p>
        </p:txBody>
      </p:sp>
    </p:spTree>
    <p:extLst>
      <p:ext uri="{BB962C8B-B14F-4D97-AF65-F5344CB8AC3E}">
        <p14:creationId xmlns:p14="http://schemas.microsoft.com/office/powerpoint/2010/main" val="6360734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4A0C3E-749B-F260-759B-3E8B2E2B656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472628C-5510-13B0-B56B-644CE3B72674}"/>
              </a:ext>
            </a:extLst>
          </p:cNvPr>
          <p:cNvSpPr>
            <a:spLocks noGrp="1"/>
          </p:cNvSpPr>
          <p:nvPr>
            <p:ph type="title"/>
          </p:nvPr>
        </p:nvSpPr>
        <p:spPr>
          <a:xfrm>
            <a:off x="810053" y="666750"/>
            <a:ext cx="6487040" cy="758927"/>
          </a:xfrm>
        </p:spPr>
        <p:txBody>
          <a:bodyPr>
            <a:normAutofit fontScale="90000"/>
          </a:bodyPr>
          <a:lstStyle/>
          <a:p>
            <a:r>
              <a:rPr lang="es-MX" sz="3200" dirty="0" err="1">
                <a:solidFill>
                  <a:srgbClr val="20295A"/>
                </a:solidFill>
              </a:rPr>
              <a:t>Challenges</a:t>
            </a:r>
            <a:r>
              <a:rPr lang="es-MX" sz="3200" dirty="0">
                <a:solidFill>
                  <a:srgbClr val="20295A"/>
                </a:solidFill>
              </a:rPr>
              <a:t> </a:t>
            </a:r>
            <a:r>
              <a:rPr lang="es-MX" sz="3200" dirty="0" err="1">
                <a:solidFill>
                  <a:srgbClr val="20295A"/>
                </a:solidFill>
              </a:rPr>
              <a:t>of</a:t>
            </a:r>
            <a:r>
              <a:rPr lang="es-MX" sz="3200" dirty="0">
                <a:solidFill>
                  <a:srgbClr val="20295A"/>
                </a:solidFill>
              </a:rPr>
              <a:t> </a:t>
            </a:r>
            <a:r>
              <a:rPr lang="es-MX" sz="3200" dirty="0" err="1">
                <a:solidFill>
                  <a:srgbClr val="20295A"/>
                </a:solidFill>
              </a:rPr>
              <a:t>creating</a:t>
            </a:r>
            <a:r>
              <a:rPr lang="es-MX" sz="3200" dirty="0">
                <a:solidFill>
                  <a:srgbClr val="20295A"/>
                </a:solidFill>
              </a:rPr>
              <a:t> a </a:t>
            </a:r>
            <a:r>
              <a:rPr lang="es-MX" sz="3200" dirty="0" err="1">
                <a:solidFill>
                  <a:srgbClr val="20295A"/>
                </a:solidFill>
              </a:rPr>
              <a:t>model</a:t>
            </a:r>
            <a:r>
              <a:rPr lang="es-MX" sz="3200" dirty="0">
                <a:solidFill>
                  <a:srgbClr val="20295A"/>
                </a:solidFill>
              </a:rPr>
              <a:t> </a:t>
            </a:r>
            <a:r>
              <a:rPr lang="es-MX" sz="3200" dirty="0" err="1">
                <a:solidFill>
                  <a:srgbClr val="20295A"/>
                </a:solidFill>
              </a:rPr>
              <a:t>package</a:t>
            </a:r>
            <a:r>
              <a:rPr lang="es-MX" sz="3200" dirty="0">
                <a:solidFill>
                  <a:srgbClr val="20295A"/>
                </a:solidFill>
              </a:rPr>
              <a:t>.</a:t>
            </a:r>
            <a:endParaRPr lang="en-MX" sz="3200" dirty="0">
              <a:solidFill>
                <a:srgbClr val="20295A"/>
              </a:solidFill>
            </a:endParaRPr>
          </a:p>
        </p:txBody>
      </p:sp>
      <p:sp>
        <p:nvSpPr>
          <p:cNvPr id="2" name="Google Shape;1730;p171">
            <a:extLst>
              <a:ext uri="{FF2B5EF4-FFF2-40B4-BE49-F238E27FC236}">
                <a16:creationId xmlns:a16="http://schemas.microsoft.com/office/drawing/2014/main" id="{57FAFFDD-B458-0F50-6FF0-9BAD7E6454F9}"/>
              </a:ext>
            </a:extLst>
          </p:cNvPr>
          <p:cNvSpPr txBox="1"/>
          <p:nvPr/>
        </p:nvSpPr>
        <p:spPr>
          <a:xfrm>
            <a:off x="810053" y="1507599"/>
            <a:ext cx="8232347" cy="3202946"/>
          </a:xfrm>
          <a:prstGeom prst="rect">
            <a:avLst/>
          </a:prstGeom>
        </p:spPr>
        <p:txBody>
          <a:bodyPr vert="horz" lIns="91440" tIns="45720" rIns="91440" bIns="45720" rtlCol="0">
            <a:noAutofit/>
          </a:bodyPr>
          <a:lstStyle>
            <a:defPPr marR="0" lvl="0" algn="l" rtl="0">
              <a:lnSpc>
                <a:spcPct val="100000"/>
              </a:lnSpc>
              <a:spcBef>
                <a:spcPts val="0"/>
              </a:spcBef>
              <a:spcAft>
                <a:spcPts val="0"/>
              </a:spcAft>
            </a:defPPr>
            <a:lvl1pPr lvl="0" indent="0" algn="just">
              <a:lnSpc>
                <a:spcPct val="150000"/>
              </a:lnSpc>
              <a:spcBef>
                <a:spcPts val="0"/>
              </a:spcBef>
              <a:spcAft>
                <a:spcPts val="0"/>
              </a:spcAft>
              <a:buClr>
                <a:srgbClr val="202A5A"/>
              </a:buClr>
              <a:buFont typeface="Arial" panose="020B0604020202020204" pitchFamily="34" charset="0"/>
              <a:buNone/>
              <a:defRPr sz="2000">
                <a:latin typeface="Nunito Sans"/>
                <a:ea typeface="Nunito Sans"/>
                <a:cs typeface="Nunito Sans"/>
              </a:defRPr>
            </a:lvl1pPr>
            <a:lvl2pPr marL="685800" indent="-228600">
              <a:lnSpc>
                <a:spcPct val="90000"/>
              </a:lnSpc>
              <a:spcBef>
                <a:spcPts val="500"/>
              </a:spcBef>
              <a:buClr>
                <a:srgbClr val="202A5A"/>
              </a:buClr>
              <a:buFont typeface="Arial" panose="020B0604020202020204" pitchFamily="34" charset="0"/>
              <a:buChar char="•"/>
              <a:defRPr sz="2400">
                <a:latin typeface="Calibri" panose="020F0502020204030204" pitchFamily="34" charset="0"/>
                <a:cs typeface="Calibri" panose="020F0502020204030204" pitchFamily="34" charset="0"/>
              </a:defRPr>
            </a:lvl2pPr>
            <a:lvl3pPr marL="1143000" indent="-228600">
              <a:lnSpc>
                <a:spcPct val="90000"/>
              </a:lnSpc>
              <a:spcBef>
                <a:spcPts val="500"/>
              </a:spcBef>
              <a:buClr>
                <a:srgbClr val="202A5A"/>
              </a:buClr>
              <a:buFont typeface="Arial" panose="020B0604020202020204" pitchFamily="34" charset="0"/>
              <a:buChar char="•"/>
              <a:defRPr sz="2400">
                <a:latin typeface="Calibri" panose="020F0502020204030204" pitchFamily="34" charset="0"/>
                <a:cs typeface="Calibri" panose="020F0502020204030204" pitchFamily="34" charset="0"/>
              </a:defRPr>
            </a:lvl3pPr>
            <a:lvl4pPr marL="1600200" indent="-228600">
              <a:lnSpc>
                <a:spcPct val="90000"/>
              </a:lnSpc>
              <a:spcBef>
                <a:spcPts val="500"/>
              </a:spcBef>
              <a:buClr>
                <a:srgbClr val="202A5A"/>
              </a:buClr>
              <a:buFont typeface="Arial" panose="020B0604020202020204" pitchFamily="34" charset="0"/>
              <a:buChar char="•"/>
              <a:defRPr sz="2400">
                <a:latin typeface="Calibri" panose="020F0502020204030204" pitchFamily="34" charset="0"/>
                <a:cs typeface="Calibri" panose="020F0502020204030204" pitchFamily="34" charset="0"/>
              </a:defRPr>
            </a:lvl4pPr>
            <a:lvl5pPr marL="2057400" indent="-228600">
              <a:lnSpc>
                <a:spcPct val="90000"/>
              </a:lnSpc>
              <a:spcBef>
                <a:spcPts val="500"/>
              </a:spcBef>
              <a:buClr>
                <a:srgbClr val="202A5A"/>
              </a:buClr>
              <a:buFont typeface="Arial" panose="020B0604020202020204" pitchFamily="34" charset="0"/>
              <a:buChar char="•"/>
              <a:defRPr sz="2400">
                <a:latin typeface="Calibri" panose="020F0502020204030204" pitchFamily="34" charset="0"/>
                <a:cs typeface="Calibri" panose="020F0502020204030204"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rtl="0">
              <a:spcBef>
                <a:spcPts val="0"/>
              </a:spcBef>
              <a:spcAft>
                <a:spcPts val="0"/>
              </a:spcAft>
            </a:pPr>
            <a:r>
              <a:rPr lang="en-US" sz="1400" dirty="0">
                <a:solidFill>
                  <a:srgbClr val="000000"/>
                </a:solidFill>
                <a:latin typeface="Montserrat" panose="00000500000000000000" pitchFamily="2" charset="0"/>
              </a:rPr>
              <a:t>Packaging our ML pipelines is helpful when putting our ML models into production, however, it comes with some challenges as well:</a:t>
            </a:r>
          </a:p>
          <a:p>
            <a:pPr marL="285750" indent="-285750" rtl="0">
              <a:spcBef>
                <a:spcPts val="0"/>
              </a:spcBef>
              <a:spcAft>
                <a:spcPts val="0"/>
              </a:spcAft>
              <a:buFont typeface="Arial" panose="020B0604020202020204" pitchFamily="34" charset="0"/>
              <a:buChar char="•"/>
            </a:pPr>
            <a:r>
              <a:rPr lang="en-US" sz="1400" dirty="0">
                <a:solidFill>
                  <a:srgbClr val="000000"/>
                </a:solidFill>
                <a:latin typeface="Montserrat" panose="00000500000000000000" pitchFamily="2" charset="0"/>
              </a:rPr>
              <a:t>Model complexity.</a:t>
            </a:r>
          </a:p>
          <a:p>
            <a:pPr marL="285750" indent="-285750" rtl="0">
              <a:spcBef>
                <a:spcPts val="0"/>
              </a:spcBef>
              <a:spcAft>
                <a:spcPts val="0"/>
              </a:spcAft>
              <a:buFont typeface="Arial" panose="020B0604020202020204" pitchFamily="34" charset="0"/>
              <a:buChar char="•"/>
            </a:pPr>
            <a:r>
              <a:rPr lang="en-US" sz="1400" dirty="0">
                <a:solidFill>
                  <a:srgbClr val="000000"/>
                </a:solidFill>
                <a:latin typeface="Montserrat" panose="00000500000000000000" pitchFamily="2" charset="0"/>
              </a:rPr>
              <a:t>Environment diversity.</a:t>
            </a:r>
          </a:p>
          <a:p>
            <a:pPr marL="285750" indent="-285750" rtl="0">
              <a:spcBef>
                <a:spcPts val="0"/>
              </a:spcBef>
              <a:spcAft>
                <a:spcPts val="0"/>
              </a:spcAft>
              <a:buFont typeface="Arial" panose="020B0604020202020204" pitchFamily="34" charset="0"/>
              <a:buChar char="•"/>
            </a:pPr>
            <a:r>
              <a:rPr lang="en-US" sz="1400" dirty="0">
                <a:solidFill>
                  <a:srgbClr val="000000"/>
                </a:solidFill>
                <a:latin typeface="Montserrat" panose="00000500000000000000" pitchFamily="2" charset="0"/>
              </a:rPr>
              <a:t>Collaboration across teams.</a:t>
            </a:r>
          </a:p>
          <a:p>
            <a:pPr marL="285750" indent="-285750" rtl="0">
              <a:spcBef>
                <a:spcPts val="0"/>
              </a:spcBef>
              <a:spcAft>
                <a:spcPts val="0"/>
              </a:spcAft>
              <a:buFont typeface="Arial" panose="020B0604020202020204" pitchFamily="34" charset="0"/>
              <a:buChar char="•"/>
            </a:pPr>
            <a:r>
              <a:rPr lang="en-US" sz="1400" dirty="0">
                <a:solidFill>
                  <a:srgbClr val="000000"/>
                </a:solidFill>
                <a:latin typeface="Montserrat" panose="00000500000000000000" pitchFamily="2" charset="0"/>
              </a:rPr>
              <a:t>Dependency management.</a:t>
            </a:r>
          </a:p>
        </p:txBody>
      </p:sp>
      <p:pic>
        <p:nvPicPr>
          <p:cNvPr id="26626" name="Picture 2" descr="Cross-team collaboration: A step-by-step guide">
            <a:extLst>
              <a:ext uri="{FF2B5EF4-FFF2-40B4-BE49-F238E27FC236}">
                <a16:creationId xmlns:a16="http://schemas.microsoft.com/office/drawing/2014/main" id="{AFDFECB5-91E3-BFB9-452E-46E6E43D3F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3252366"/>
            <a:ext cx="4590859" cy="25794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06284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00102C-2AA2-7AE2-825C-4A2200919B59}"/>
            </a:ext>
          </a:extLst>
        </p:cNvPr>
        <p:cNvGrpSpPr/>
        <p:nvPr/>
      </p:nvGrpSpPr>
      <p:grpSpPr>
        <a:xfrm>
          <a:off x="0" y="0"/>
          <a:ext cx="0" cy="0"/>
          <a:chOff x="0" y="0"/>
          <a:chExt cx="0" cy="0"/>
        </a:xfrm>
      </p:grpSpPr>
      <p:sp>
        <p:nvSpPr>
          <p:cNvPr id="2" name="Google Shape;1730;p171">
            <a:extLst>
              <a:ext uri="{FF2B5EF4-FFF2-40B4-BE49-F238E27FC236}">
                <a16:creationId xmlns:a16="http://schemas.microsoft.com/office/drawing/2014/main" id="{E2A23F48-880A-2FC7-E46F-D448AB1D4FB1}"/>
              </a:ext>
            </a:extLst>
          </p:cNvPr>
          <p:cNvSpPr txBox="1"/>
          <p:nvPr/>
        </p:nvSpPr>
        <p:spPr>
          <a:xfrm>
            <a:off x="810053" y="1036540"/>
            <a:ext cx="8232347" cy="5318077"/>
          </a:xfrm>
          <a:prstGeom prst="rect">
            <a:avLst/>
          </a:prstGeom>
        </p:spPr>
        <p:txBody>
          <a:bodyPr vert="horz" lIns="91440" tIns="45720" rIns="91440" bIns="45720" rtlCol="0">
            <a:noAutofit/>
          </a:bodyPr>
          <a:lstStyle>
            <a:defPPr marR="0" lvl="0" algn="l" rtl="0">
              <a:lnSpc>
                <a:spcPct val="100000"/>
              </a:lnSpc>
              <a:spcBef>
                <a:spcPts val="0"/>
              </a:spcBef>
              <a:spcAft>
                <a:spcPts val="0"/>
              </a:spcAft>
            </a:defPPr>
            <a:lvl1pPr lvl="0" indent="0" algn="just">
              <a:lnSpc>
                <a:spcPct val="150000"/>
              </a:lnSpc>
              <a:spcBef>
                <a:spcPts val="0"/>
              </a:spcBef>
              <a:spcAft>
                <a:spcPts val="0"/>
              </a:spcAft>
              <a:buClr>
                <a:srgbClr val="202A5A"/>
              </a:buClr>
              <a:buFont typeface="Arial" panose="020B0604020202020204" pitchFamily="34" charset="0"/>
              <a:buNone/>
              <a:defRPr sz="2000">
                <a:latin typeface="Nunito Sans"/>
                <a:ea typeface="Nunito Sans"/>
                <a:cs typeface="Nunito Sans"/>
              </a:defRPr>
            </a:lvl1pPr>
            <a:lvl2pPr marL="685800" indent="-228600">
              <a:lnSpc>
                <a:spcPct val="90000"/>
              </a:lnSpc>
              <a:spcBef>
                <a:spcPts val="500"/>
              </a:spcBef>
              <a:buClr>
                <a:srgbClr val="202A5A"/>
              </a:buClr>
              <a:buFont typeface="Arial" panose="020B0604020202020204" pitchFamily="34" charset="0"/>
              <a:buChar char="•"/>
              <a:defRPr sz="2400">
                <a:latin typeface="Calibri" panose="020F0502020204030204" pitchFamily="34" charset="0"/>
                <a:cs typeface="Calibri" panose="020F0502020204030204" pitchFamily="34" charset="0"/>
              </a:defRPr>
            </a:lvl2pPr>
            <a:lvl3pPr marL="1143000" indent="-228600">
              <a:lnSpc>
                <a:spcPct val="90000"/>
              </a:lnSpc>
              <a:spcBef>
                <a:spcPts val="500"/>
              </a:spcBef>
              <a:buClr>
                <a:srgbClr val="202A5A"/>
              </a:buClr>
              <a:buFont typeface="Arial" panose="020B0604020202020204" pitchFamily="34" charset="0"/>
              <a:buChar char="•"/>
              <a:defRPr sz="2400">
                <a:latin typeface="Calibri" panose="020F0502020204030204" pitchFamily="34" charset="0"/>
                <a:cs typeface="Calibri" panose="020F0502020204030204" pitchFamily="34" charset="0"/>
              </a:defRPr>
            </a:lvl3pPr>
            <a:lvl4pPr marL="1600200" indent="-228600">
              <a:lnSpc>
                <a:spcPct val="90000"/>
              </a:lnSpc>
              <a:spcBef>
                <a:spcPts val="500"/>
              </a:spcBef>
              <a:buClr>
                <a:srgbClr val="202A5A"/>
              </a:buClr>
              <a:buFont typeface="Arial" panose="020B0604020202020204" pitchFamily="34" charset="0"/>
              <a:buChar char="•"/>
              <a:defRPr sz="2400">
                <a:latin typeface="Calibri" panose="020F0502020204030204" pitchFamily="34" charset="0"/>
                <a:cs typeface="Calibri" panose="020F0502020204030204" pitchFamily="34" charset="0"/>
              </a:defRPr>
            </a:lvl4pPr>
            <a:lvl5pPr marL="2057400" indent="-228600">
              <a:lnSpc>
                <a:spcPct val="90000"/>
              </a:lnSpc>
              <a:spcBef>
                <a:spcPts val="500"/>
              </a:spcBef>
              <a:buClr>
                <a:srgbClr val="202A5A"/>
              </a:buClr>
              <a:buFont typeface="Arial" panose="020B0604020202020204" pitchFamily="34" charset="0"/>
              <a:buChar char="•"/>
              <a:defRPr sz="2400">
                <a:latin typeface="Calibri" panose="020F0502020204030204" pitchFamily="34" charset="0"/>
                <a:cs typeface="Calibri" panose="020F0502020204030204"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rtl="0">
              <a:spcBef>
                <a:spcPts val="0"/>
              </a:spcBef>
              <a:spcAft>
                <a:spcPts val="0"/>
              </a:spcAft>
            </a:pPr>
            <a:r>
              <a:rPr lang="en-US" sz="1400" dirty="0">
                <a:solidFill>
                  <a:srgbClr val="000000"/>
                </a:solidFill>
                <a:latin typeface="Montserrat" panose="00000500000000000000" pitchFamily="2" charset="0"/>
              </a:rPr>
              <a:t>There are a couple of considerations when packaging ML pipelines:</a:t>
            </a:r>
          </a:p>
          <a:p>
            <a:pPr marL="342900" indent="-342900" rtl="0">
              <a:spcBef>
                <a:spcPts val="0"/>
              </a:spcBef>
              <a:spcAft>
                <a:spcPts val="0"/>
              </a:spcAft>
              <a:buFont typeface="+mj-lt"/>
              <a:buAutoNum type="arabicPeriod"/>
            </a:pPr>
            <a:endParaRPr lang="en-US" sz="1400" dirty="0">
              <a:solidFill>
                <a:srgbClr val="000000"/>
              </a:solidFill>
              <a:latin typeface="Montserrat" panose="00000500000000000000" pitchFamily="2" charset="0"/>
            </a:endParaRPr>
          </a:p>
          <a:p>
            <a:pPr marL="342900" indent="-342900" rtl="0">
              <a:spcBef>
                <a:spcPts val="0"/>
              </a:spcBef>
              <a:spcAft>
                <a:spcPts val="0"/>
              </a:spcAft>
              <a:buFont typeface="+mj-lt"/>
              <a:buAutoNum type="arabicPeriod"/>
            </a:pPr>
            <a:r>
              <a:rPr lang="en-US" sz="1400" dirty="0">
                <a:solidFill>
                  <a:srgbClr val="000000"/>
                </a:solidFill>
                <a:latin typeface="Montserrat" panose="00000500000000000000" pitchFamily="2" charset="0"/>
              </a:rPr>
              <a:t>Web-based frameworks.</a:t>
            </a:r>
          </a:p>
          <a:p>
            <a:pPr rtl="0">
              <a:spcBef>
                <a:spcPts val="0"/>
              </a:spcBef>
              <a:spcAft>
                <a:spcPts val="0"/>
              </a:spcAft>
            </a:pPr>
            <a:r>
              <a:rPr lang="en-US" sz="1400" dirty="0">
                <a:solidFill>
                  <a:srgbClr val="000000"/>
                </a:solidFill>
                <a:latin typeface="Montserrat" panose="00000500000000000000" pitchFamily="2" charset="0"/>
              </a:rPr>
              <a:t>These are code libraries that makes web development faster, efficient and easier by providing common patterns for building reliable, scalable and maintainable web applications. Some examples of this are Flask, Django and </a:t>
            </a:r>
            <a:r>
              <a:rPr lang="en-US" sz="1400" dirty="0" err="1">
                <a:solidFill>
                  <a:srgbClr val="000000"/>
                </a:solidFill>
                <a:latin typeface="Montserrat" panose="00000500000000000000" pitchFamily="2" charset="0"/>
              </a:rPr>
              <a:t>FastAPI</a:t>
            </a:r>
            <a:r>
              <a:rPr lang="en-US" sz="1400" dirty="0">
                <a:solidFill>
                  <a:srgbClr val="000000"/>
                </a:solidFill>
                <a:latin typeface="Montserrat" panose="00000500000000000000" pitchFamily="2" charset="0"/>
              </a:rPr>
              <a:t>.</a:t>
            </a:r>
          </a:p>
          <a:p>
            <a:pPr rtl="0">
              <a:spcBef>
                <a:spcPts val="0"/>
              </a:spcBef>
              <a:spcAft>
                <a:spcPts val="0"/>
              </a:spcAft>
            </a:pPr>
            <a:endParaRPr lang="en-US" sz="1400" dirty="0">
              <a:solidFill>
                <a:srgbClr val="000000"/>
              </a:solidFill>
              <a:latin typeface="Montserrat" panose="00000500000000000000" pitchFamily="2" charset="0"/>
            </a:endParaRPr>
          </a:p>
          <a:p>
            <a:pPr marL="342900" indent="-342900" rtl="0">
              <a:spcBef>
                <a:spcPts val="0"/>
              </a:spcBef>
              <a:spcAft>
                <a:spcPts val="0"/>
              </a:spcAft>
              <a:buFont typeface="+mj-lt"/>
              <a:buAutoNum type="arabicPeriod" startAt="2"/>
            </a:pPr>
            <a:r>
              <a:rPr lang="en-US" sz="1400" dirty="0" err="1">
                <a:solidFill>
                  <a:srgbClr val="000000"/>
                </a:solidFill>
                <a:latin typeface="Montserrat" panose="00000500000000000000" pitchFamily="2" charset="0"/>
              </a:rPr>
              <a:t>MLOps</a:t>
            </a:r>
            <a:r>
              <a:rPr lang="en-US" sz="1400" dirty="0">
                <a:solidFill>
                  <a:srgbClr val="000000"/>
                </a:solidFill>
                <a:latin typeface="Montserrat" panose="00000500000000000000" pitchFamily="2" charset="0"/>
              </a:rPr>
              <a:t> tools.</a:t>
            </a:r>
          </a:p>
          <a:p>
            <a:pPr rtl="0">
              <a:spcBef>
                <a:spcPts val="0"/>
              </a:spcBef>
              <a:spcAft>
                <a:spcPts val="0"/>
              </a:spcAft>
            </a:pPr>
            <a:r>
              <a:rPr lang="en-US" sz="1400" dirty="0">
                <a:solidFill>
                  <a:srgbClr val="000000"/>
                </a:solidFill>
                <a:latin typeface="Montserrat" panose="00000500000000000000" pitchFamily="2" charset="0"/>
              </a:rPr>
              <a:t>You can rely on tools that take some of the heavy lifting for this process, some examples are:</a:t>
            </a:r>
          </a:p>
          <a:p>
            <a:pPr marL="1028700" lvl="1" indent="-342900">
              <a:spcBef>
                <a:spcPts val="0"/>
              </a:spcBef>
              <a:buFont typeface="+mj-lt"/>
              <a:buAutoNum type="alphaLcPeriod"/>
            </a:pPr>
            <a:r>
              <a:rPr lang="en-US" sz="1400" dirty="0">
                <a:solidFill>
                  <a:srgbClr val="000000"/>
                </a:solidFill>
                <a:latin typeface="Montserrat" panose="00000500000000000000" pitchFamily="2" charset="0"/>
              </a:rPr>
              <a:t>Azure ML</a:t>
            </a:r>
          </a:p>
          <a:p>
            <a:pPr marL="1028700" lvl="1" indent="-342900">
              <a:spcBef>
                <a:spcPts val="0"/>
              </a:spcBef>
              <a:buFont typeface="+mj-lt"/>
              <a:buAutoNum type="alphaLcPeriod"/>
            </a:pPr>
            <a:r>
              <a:rPr lang="en-US" sz="1400" dirty="0">
                <a:solidFill>
                  <a:srgbClr val="000000"/>
                </a:solidFill>
                <a:latin typeface="Montserrat" panose="00000500000000000000" pitchFamily="2" charset="0"/>
              </a:rPr>
              <a:t>GCP Kubeflow</a:t>
            </a:r>
          </a:p>
          <a:p>
            <a:pPr marL="1028700" lvl="1" indent="-342900">
              <a:spcBef>
                <a:spcPts val="0"/>
              </a:spcBef>
              <a:buFont typeface="+mj-lt"/>
              <a:buAutoNum type="alphaLcPeriod"/>
            </a:pPr>
            <a:r>
              <a:rPr lang="en-US" sz="1400" dirty="0">
                <a:solidFill>
                  <a:srgbClr val="000000"/>
                </a:solidFill>
                <a:latin typeface="Montserrat" panose="00000500000000000000" pitchFamily="2" charset="0"/>
              </a:rPr>
              <a:t>AWS </a:t>
            </a:r>
            <a:r>
              <a:rPr lang="en-US" sz="1400" dirty="0" err="1">
                <a:solidFill>
                  <a:srgbClr val="000000"/>
                </a:solidFill>
                <a:latin typeface="Montserrat" panose="00000500000000000000" pitchFamily="2" charset="0"/>
              </a:rPr>
              <a:t>Sagemaker</a:t>
            </a:r>
            <a:endParaRPr lang="en-US" sz="1400" dirty="0">
              <a:solidFill>
                <a:srgbClr val="000000"/>
              </a:solidFill>
              <a:latin typeface="Montserrat" panose="00000500000000000000" pitchFamily="2" charset="0"/>
            </a:endParaRPr>
          </a:p>
          <a:p>
            <a:pPr marL="1028700" lvl="1" indent="-342900">
              <a:spcBef>
                <a:spcPts val="0"/>
              </a:spcBef>
              <a:buFont typeface="+mj-lt"/>
              <a:buAutoNum type="alphaLcPeriod"/>
            </a:pPr>
            <a:r>
              <a:rPr lang="en-US" sz="1400" dirty="0">
                <a:solidFill>
                  <a:srgbClr val="000000"/>
                </a:solidFill>
                <a:latin typeface="Montserrat" panose="00000500000000000000" pitchFamily="2" charset="0"/>
              </a:rPr>
              <a:t>ONNX</a:t>
            </a:r>
          </a:p>
          <a:p>
            <a:pPr marL="1028700" lvl="1" indent="-342900">
              <a:spcBef>
                <a:spcPts val="0"/>
              </a:spcBef>
              <a:buFont typeface="+mj-lt"/>
              <a:buAutoNum type="alphaLcPeriod"/>
            </a:pPr>
            <a:r>
              <a:rPr lang="en-US" sz="1400" dirty="0" err="1">
                <a:solidFill>
                  <a:srgbClr val="000000"/>
                </a:solidFill>
                <a:latin typeface="Montserrat" panose="00000500000000000000" pitchFamily="2" charset="0"/>
              </a:rPr>
              <a:t>Tensorflow</a:t>
            </a:r>
            <a:r>
              <a:rPr lang="en-US" sz="1400" dirty="0">
                <a:solidFill>
                  <a:srgbClr val="000000"/>
                </a:solidFill>
                <a:latin typeface="Montserrat" panose="00000500000000000000" pitchFamily="2" charset="0"/>
              </a:rPr>
              <a:t> Serving</a:t>
            </a:r>
          </a:p>
        </p:txBody>
      </p:sp>
    </p:spTree>
    <p:extLst>
      <p:ext uri="{BB962C8B-B14F-4D97-AF65-F5344CB8AC3E}">
        <p14:creationId xmlns:p14="http://schemas.microsoft.com/office/powerpoint/2010/main" val="32081082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78CB22-354B-3819-E583-2E16D3B1DC2D}"/>
            </a:ext>
          </a:extLst>
        </p:cNvPr>
        <p:cNvGrpSpPr/>
        <p:nvPr/>
      </p:nvGrpSpPr>
      <p:grpSpPr>
        <a:xfrm>
          <a:off x="0" y="0"/>
          <a:ext cx="0" cy="0"/>
          <a:chOff x="0" y="0"/>
          <a:chExt cx="0" cy="0"/>
        </a:xfrm>
      </p:grpSpPr>
      <p:sp>
        <p:nvSpPr>
          <p:cNvPr id="2" name="Google Shape;1754;p174">
            <a:extLst>
              <a:ext uri="{FF2B5EF4-FFF2-40B4-BE49-F238E27FC236}">
                <a16:creationId xmlns:a16="http://schemas.microsoft.com/office/drawing/2014/main" id="{6B6FF503-A816-7716-C1BF-DD7482E75078}"/>
              </a:ext>
            </a:extLst>
          </p:cNvPr>
          <p:cNvSpPr txBox="1">
            <a:spLocks noGrp="1"/>
          </p:cNvSpPr>
          <p:nvPr/>
        </p:nvSpPr>
        <p:spPr>
          <a:xfrm>
            <a:off x="850505" y="4316391"/>
            <a:ext cx="8874066" cy="62756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600"/>
              <a:buFont typeface="Nunito Sans Black"/>
              <a:buNone/>
              <a:defRPr sz="2600" b="0" i="0" u="none" strike="noStrike" cap="none">
                <a:solidFill>
                  <a:schemeClr val="lt1"/>
                </a:solidFill>
                <a:latin typeface="Nunito Sans Black"/>
                <a:ea typeface="Nunito Sans Black"/>
                <a:cs typeface="Nunito Sans Black"/>
                <a:sym typeface="Nunito Sans Black"/>
              </a:defRPr>
            </a:lvl1pPr>
            <a:lvl2pPr marR="0" lvl="1" algn="l" rtl="0">
              <a:lnSpc>
                <a:spcPct val="100000"/>
              </a:lnSpc>
              <a:spcBef>
                <a:spcPts val="0"/>
              </a:spcBef>
              <a:spcAft>
                <a:spcPts val="0"/>
              </a:spcAft>
              <a:buClr>
                <a:schemeClr val="lt1"/>
              </a:buClr>
              <a:buSzPts val="1900"/>
              <a:buFont typeface="Nunito Sans Black"/>
              <a:buNone/>
              <a:defRPr sz="1900" b="0" i="0" u="none" strike="noStrike" cap="none">
                <a:solidFill>
                  <a:schemeClr val="lt1"/>
                </a:solidFill>
                <a:latin typeface="Nunito Sans Black"/>
                <a:ea typeface="Nunito Sans Black"/>
                <a:cs typeface="Nunito Sans Black"/>
                <a:sym typeface="Nunito Sans Black"/>
              </a:defRPr>
            </a:lvl2pPr>
            <a:lvl3pPr marR="0" lvl="2" algn="l" rtl="0">
              <a:lnSpc>
                <a:spcPct val="100000"/>
              </a:lnSpc>
              <a:spcBef>
                <a:spcPts val="0"/>
              </a:spcBef>
              <a:spcAft>
                <a:spcPts val="0"/>
              </a:spcAft>
              <a:buClr>
                <a:schemeClr val="lt1"/>
              </a:buClr>
              <a:buSzPts val="1900"/>
              <a:buFont typeface="Nunito Sans Black"/>
              <a:buNone/>
              <a:defRPr sz="1900" b="0" i="0" u="none" strike="noStrike" cap="none">
                <a:solidFill>
                  <a:schemeClr val="lt1"/>
                </a:solidFill>
                <a:latin typeface="Nunito Sans Black"/>
                <a:ea typeface="Nunito Sans Black"/>
                <a:cs typeface="Nunito Sans Black"/>
                <a:sym typeface="Nunito Sans Black"/>
              </a:defRPr>
            </a:lvl3pPr>
            <a:lvl4pPr marR="0" lvl="3" algn="l" rtl="0">
              <a:lnSpc>
                <a:spcPct val="100000"/>
              </a:lnSpc>
              <a:spcBef>
                <a:spcPts val="0"/>
              </a:spcBef>
              <a:spcAft>
                <a:spcPts val="0"/>
              </a:spcAft>
              <a:buClr>
                <a:schemeClr val="lt1"/>
              </a:buClr>
              <a:buSzPts val="1900"/>
              <a:buFont typeface="Nunito Sans Black"/>
              <a:buNone/>
              <a:defRPr sz="1900" b="0" i="0" u="none" strike="noStrike" cap="none">
                <a:solidFill>
                  <a:schemeClr val="lt1"/>
                </a:solidFill>
                <a:latin typeface="Nunito Sans Black"/>
                <a:ea typeface="Nunito Sans Black"/>
                <a:cs typeface="Nunito Sans Black"/>
                <a:sym typeface="Nunito Sans Black"/>
              </a:defRPr>
            </a:lvl4pPr>
            <a:lvl5pPr marR="0" lvl="4" algn="l" rtl="0">
              <a:lnSpc>
                <a:spcPct val="100000"/>
              </a:lnSpc>
              <a:spcBef>
                <a:spcPts val="0"/>
              </a:spcBef>
              <a:spcAft>
                <a:spcPts val="0"/>
              </a:spcAft>
              <a:buClr>
                <a:schemeClr val="lt1"/>
              </a:buClr>
              <a:buSzPts val="1900"/>
              <a:buFont typeface="Nunito Sans Black"/>
              <a:buNone/>
              <a:defRPr sz="1900" b="0" i="0" u="none" strike="noStrike" cap="none">
                <a:solidFill>
                  <a:schemeClr val="lt1"/>
                </a:solidFill>
                <a:latin typeface="Nunito Sans Black"/>
                <a:ea typeface="Nunito Sans Black"/>
                <a:cs typeface="Nunito Sans Black"/>
                <a:sym typeface="Nunito Sans Black"/>
              </a:defRPr>
            </a:lvl5pPr>
            <a:lvl6pPr marR="0" lvl="5" algn="l" rtl="0">
              <a:lnSpc>
                <a:spcPct val="100000"/>
              </a:lnSpc>
              <a:spcBef>
                <a:spcPts val="0"/>
              </a:spcBef>
              <a:spcAft>
                <a:spcPts val="0"/>
              </a:spcAft>
              <a:buClr>
                <a:schemeClr val="lt1"/>
              </a:buClr>
              <a:buSzPts val="1900"/>
              <a:buFont typeface="Nunito Sans Black"/>
              <a:buNone/>
              <a:defRPr sz="1900" b="0" i="0" u="none" strike="noStrike" cap="none">
                <a:solidFill>
                  <a:schemeClr val="lt1"/>
                </a:solidFill>
                <a:latin typeface="Nunito Sans Black"/>
                <a:ea typeface="Nunito Sans Black"/>
                <a:cs typeface="Nunito Sans Black"/>
                <a:sym typeface="Nunito Sans Black"/>
              </a:defRPr>
            </a:lvl6pPr>
            <a:lvl7pPr marR="0" lvl="6" algn="l" rtl="0">
              <a:lnSpc>
                <a:spcPct val="100000"/>
              </a:lnSpc>
              <a:spcBef>
                <a:spcPts val="0"/>
              </a:spcBef>
              <a:spcAft>
                <a:spcPts val="0"/>
              </a:spcAft>
              <a:buClr>
                <a:schemeClr val="lt1"/>
              </a:buClr>
              <a:buSzPts val="1900"/>
              <a:buFont typeface="Nunito Sans Black"/>
              <a:buNone/>
              <a:defRPr sz="1900" b="0" i="0" u="none" strike="noStrike" cap="none">
                <a:solidFill>
                  <a:schemeClr val="lt1"/>
                </a:solidFill>
                <a:latin typeface="Nunito Sans Black"/>
                <a:ea typeface="Nunito Sans Black"/>
                <a:cs typeface="Nunito Sans Black"/>
                <a:sym typeface="Nunito Sans Black"/>
              </a:defRPr>
            </a:lvl7pPr>
            <a:lvl8pPr marR="0" lvl="7" algn="l" rtl="0">
              <a:lnSpc>
                <a:spcPct val="100000"/>
              </a:lnSpc>
              <a:spcBef>
                <a:spcPts val="0"/>
              </a:spcBef>
              <a:spcAft>
                <a:spcPts val="0"/>
              </a:spcAft>
              <a:buClr>
                <a:schemeClr val="lt1"/>
              </a:buClr>
              <a:buSzPts val="1900"/>
              <a:buFont typeface="Nunito Sans Black"/>
              <a:buNone/>
              <a:defRPr sz="1900" b="0" i="0" u="none" strike="noStrike" cap="none">
                <a:solidFill>
                  <a:schemeClr val="lt1"/>
                </a:solidFill>
                <a:latin typeface="Nunito Sans Black"/>
                <a:ea typeface="Nunito Sans Black"/>
                <a:cs typeface="Nunito Sans Black"/>
                <a:sym typeface="Nunito Sans Black"/>
              </a:defRPr>
            </a:lvl8pPr>
            <a:lvl9pPr marR="0" lvl="8" algn="l" rtl="0">
              <a:lnSpc>
                <a:spcPct val="100000"/>
              </a:lnSpc>
              <a:spcBef>
                <a:spcPts val="0"/>
              </a:spcBef>
              <a:spcAft>
                <a:spcPts val="0"/>
              </a:spcAft>
              <a:buClr>
                <a:schemeClr val="lt1"/>
              </a:buClr>
              <a:buSzPts val="1900"/>
              <a:buFont typeface="Nunito Sans Black"/>
              <a:buNone/>
              <a:defRPr sz="1900" b="0" i="0" u="none" strike="noStrike" cap="none">
                <a:solidFill>
                  <a:schemeClr val="lt1"/>
                </a:solidFill>
                <a:latin typeface="Nunito Sans Black"/>
                <a:ea typeface="Nunito Sans Black"/>
                <a:cs typeface="Nunito Sans Black"/>
                <a:sym typeface="Nunito Sans Black"/>
              </a:defRPr>
            </a:lvl9pPr>
          </a:lstStyle>
          <a:p>
            <a:pPr marL="0" lvl="0" indent="0" algn="l" rtl="0">
              <a:spcBef>
                <a:spcPts val="0"/>
              </a:spcBef>
              <a:spcAft>
                <a:spcPts val="0"/>
              </a:spcAft>
              <a:buNone/>
            </a:pPr>
            <a:r>
              <a:rPr lang="en" sz="4800" dirty="0"/>
              <a:t>Model Serving Options.</a:t>
            </a:r>
            <a:endParaRPr sz="4800" dirty="0"/>
          </a:p>
        </p:txBody>
      </p:sp>
    </p:spTree>
    <p:extLst>
      <p:ext uri="{BB962C8B-B14F-4D97-AF65-F5344CB8AC3E}">
        <p14:creationId xmlns:p14="http://schemas.microsoft.com/office/powerpoint/2010/main" val="440964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957534-44E9-0408-AF68-84C5155DCA2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EF3C7DB-D406-C5C6-44C8-FA4C7AF5AACF}"/>
              </a:ext>
            </a:extLst>
          </p:cNvPr>
          <p:cNvSpPr>
            <a:spLocks noGrp="1"/>
          </p:cNvSpPr>
          <p:nvPr>
            <p:ph type="title"/>
          </p:nvPr>
        </p:nvSpPr>
        <p:spPr>
          <a:xfrm>
            <a:off x="810053" y="666750"/>
            <a:ext cx="6487040" cy="758927"/>
          </a:xfrm>
        </p:spPr>
        <p:txBody>
          <a:bodyPr>
            <a:normAutofit/>
          </a:bodyPr>
          <a:lstStyle/>
          <a:p>
            <a:r>
              <a:rPr lang="es-MX" sz="3200" dirty="0" err="1">
                <a:solidFill>
                  <a:srgbClr val="20295A"/>
                </a:solidFill>
              </a:rPr>
              <a:t>Model</a:t>
            </a:r>
            <a:r>
              <a:rPr lang="es-MX" sz="3200" dirty="0">
                <a:solidFill>
                  <a:srgbClr val="20295A"/>
                </a:solidFill>
              </a:rPr>
              <a:t> </a:t>
            </a:r>
            <a:r>
              <a:rPr lang="es-MX" sz="3200" dirty="0" err="1">
                <a:solidFill>
                  <a:srgbClr val="20295A"/>
                </a:solidFill>
              </a:rPr>
              <a:t>Embedded</a:t>
            </a:r>
            <a:r>
              <a:rPr lang="es-MX" sz="3200" dirty="0">
                <a:solidFill>
                  <a:srgbClr val="20295A"/>
                </a:solidFill>
              </a:rPr>
              <a:t> in </a:t>
            </a:r>
            <a:r>
              <a:rPr lang="es-MX" sz="3200" dirty="0" err="1">
                <a:solidFill>
                  <a:srgbClr val="20295A"/>
                </a:solidFill>
              </a:rPr>
              <a:t>the</a:t>
            </a:r>
            <a:r>
              <a:rPr lang="es-MX" sz="3200" dirty="0">
                <a:solidFill>
                  <a:srgbClr val="20295A"/>
                </a:solidFill>
              </a:rPr>
              <a:t> App.</a:t>
            </a:r>
            <a:endParaRPr lang="en-MX" sz="3200" dirty="0">
              <a:solidFill>
                <a:srgbClr val="20295A"/>
              </a:solidFill>
            </a:endParaRPr>
          </a:p>
        </p:txBody>
      </p:sp>
      <p:sp>
        <p:nvSpPr>
          <p:cNvPr id="2" name="Google Shape;1730;p171">
            <a:extLst>
              <a:ext uri="{FF2B5EF4-FFF2-40B4-BE49-F238E27FC236}">
                <a16:creationId xmlns:a16="http://schemas.microsoft.com/office/drawing/2014/main" id="{D80A2432-3DAE-0AF1-3636-A0DC294E3F19}"/>
              </a:ext>
            </a:extLst>
          </p:cNvPr>
          <p:cNvSpPr txBox="1"/>
          <p:nvPr/>
        </p:nvSpPr>
        <p:spPr>
          <a:xfrm>
            <a:off x="810053" y="1507599"/>
            <a:ext cx="10226121" cy="1208442"/>
          </a:xfrm>
          <a:prstGeom prst="rect">
            <a:avLst/>
          </a:prstGeom>
        </p:spPr>
        <p:txBody>
          <a:bodyPr vert="horz" lIns="91440" tIns="45720" rIns="91440" bIns="45720" rtlCol="0">
            <a:noAutofit/>
          </a:bodyPr>
          <a:lstStyle>
            <a:defPPr marR="0" lvl="0" algn="l" rtl="0">
              <a:lnSpc>
                <a:spcPct val="100000"/>
              </a:lnSpc>
              <a:spcBef>
                <a:spcPts val="0"/>
              </a:spcBef>
              <a:spcAft>
                <a:spcPts val="0"/>
              </a:spcAft>
            </a:defPPr>
            <a:lvl1pPr lvl="0" indent="0" algn="just">
              <a:lnSpc>
                <a:spcPct val="150000"/>
              </a:lnSpc>
              <a:spcBef>
                <a:spcPts val="0"/>
              </a:spcBef>
              <a:spcAft>
                <a:spcPts val="0"/>
              </a:spcAft>
              <a:buClr>
                <a:srgbClr val="202A5A"/>
              </a:buClr>
              <a:buFont typeface="Arial" panose="020B0604020202020204" pitchFamily="34" charset="0"/>
              <a:buNone/>
              <a:defRPr sz="2000">
                <a:latin typeface="Nunito Sans"/>
                <a:ea typeface="Nunito Sans"/>
                <a:cs typeface="Nunito Sans"/>
              </a:defRPr>
            </a:lvl1pPr>
            <a:lvl2pPr marL="685800" indent="-228600">
              <a:lnSpc>
                <a:spcPct val="90000"/>
              </a:lnSpc>
              <a:spcBef>
                <a:spcPts val="500"/>
              </a:spcBef>
              <a:buClr>
                <a:srgbClr val="202A5A"/>
              </a:buClr>
              <a:buFont typeface="Arial" panose="020B0604020202020204" pitchFamily="34" charset="0"/>
              <a:buChar char="•"/>
              <a:defRPr sz="2400">
                <a:latin typeface="Calibri" panose="020F0502020204030204" pitchFamily="34" charset="0"/>
                <a:cs typeface="Calibri" panose="020F0502020204030204" pitchFamily="34" charset="0"/>
              </a:defRPr>
            </a:lvl2pPr>
            <a:lvl3pPr marL="1143000" indent="-228600">
              <a:lnSpc>
                <a:spcPct val="90000"/>
              </a:lnSpc>
              <a:spcBef>
                <a:spcPts val="500"/>
              </a:spcBef>
              <a:buClr>
                <a:srgbClr val="202A5A"/>
              </a:buClr>
              <a:buFont typeface="Arial" panose="020B0604020202020204" pitchFamily="34" charset="0"/>
              <a:buChar char="•"/>
              <a:defRPr sz="2400">
                <a:latin typeface="Calibri" panose="020F0502020204030204" pitchFamily="34" charset="0"/>
                <a:cs typeface="Calibri" panose="020F0502020204030204" pitchFamily="34" charset="0"/>
              </a:defRPr>
            </a:lvl3pPr>
            <a:lvl4pPr marL="1600200" indent="-228600">
              <a:lnSpc>
                <a:spcPct val="90000"/>
              </a:lnSpc>
              <a:spcBef>
                <a:spcPts val="500"/>
              </a:spcBef>
              <a:buClr>
                <a:srgbClr val="202A5A"/>
              </a:buClr>
              <a:buFont typeface="Arial" panose="020B0604020202020204" pitchFamily="34" charset="0"/>
              <a:buChar char="•"/>
              <a:defRPr sz="2400">
                <a:latin typeface="Calibri" panose="020F0502020204030204" pitchFamily="34" charset="0"/>
                <a:cs typeface="Calibri" panose="020F0502020204030204" pitchFamily="34" charset="0"/>
              </a:defRPr>
            </a:lvl4pPr>
            <a:lvl5pPr marL="2057400" indent="-228600">
              <a:lnSpc>
                <a:spcPct val="90000"/>
              </a:lnSpc>
              <a:spcBef>
                <a:spcPts val="500"/>
              </a:spcBef>
              <a:buClr>
                <a:srgbClr val="202A5A"/>
              </a:buClr>
              <a:buFont typeface="Arial" panose="020B0604020202020204" pitchFamily="34" charset="0"/>
              <a:buChar char="•"/>
              <a:defRPr sz="2400">
                <a:latin typeface="Calibri" panose="020F0502020204030204" pitchFamily="34" charset="0"/>
                <a:cs typeface="Calibri" panose="020F0502020204030204"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rtl="0">
              <a:spcBef>
                <a:spcPts val="0"/>
              </a:spcBef>
              <a:spcAft>
                <a:spcPts val="0"/>
              </a:spcAft>
            </a:pPr>
            <a:r>
              <a:rPr lang="en-US" sz="1400" dirty="0">
                <a:solidFill>
                  <a:srgbClr val="000000"/>
                </a:solidFill>
                <a:latin typeface="Montserrat" panose="00000500000000000000" pitchFamily="2" charset="0"/>
              </a:rPr>
              <a:t>The most straightforward way to integrate your model into an application is through model embedding. This approach involves embedding the model file within the application code, allowing the application to access it directly.</a:t>
            </a:r>
          </a:p>
        </p:txBody>
      </p:sp>
      <p:pic>
        <p:nvPicPr>
          <p:cNvPr id="27650" name="Picture 2" descr="How to Deploy Machine Learning(ML) Model on Android">
            <a:extLst>
              <a:ext uri="{FF2B5EF4-FFF2-40B4-BE49-F238E27FC236}">
                <a16:creationId xmlns:a16="http://schemas.microsoft.com/office/drawing/2014/main" id="{C3C0D013-E2A0-358C-EF84-22059E11BE8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3677" y="3213926"/>
            <a:ext cx="6794983" cy="28394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61225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D6FC35-D08E-84D6-08CD-7EA4F74D789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650EBC3-B790-4705-9ABA-2CA3178E834F}"/>
              </a:ext>
            </a:extLst>
          </p:cNvPr>
          <p:cNvSpPr>
            <a:spLocks noGrp="1"/>
          </p:cNvSpPr>
          <p:nvPr>
            <p:ph type="title"/>
          </p:nvPr>
        </p:nvSpPr>
        <p:spPr>
          <a:xfrm>
            <a:off x="810053" y="666750"/>
            <a:ext cx="6487040" cy="758927"/>
          </a:xfrm>
        </p:spPr>
        <p:txBody>
          <a:bodyPr>
            <a:normAutofit/>
          </a:bodyPr>
          <a:lstStyle/>
          <a:p>
            <a:r>
              <a:rPr lang="es-MX" sz="3200" dirty="0" err="1">
                <a:solidFill>
                  <a:srgbClr val="20295A"/>
                </a:solidFill>
              </a:rPr>
              <a:t>Model</a:t>
            </a:r>
            <a:r>
              <a:rPr lang="es-MX" sz="3200" dirty="0">
                <a:solidFill>
                  <a:srgbClr val="20295A"/>
                </a:solidFill>
              </a:rPr>
              <a:t> </a:t>
            </a:r>
            <a:r>
              <a:rPr lang="es-MX" sz="3200" dirty="0" err="1">
                <a:solidFill>
                  <a:srgbClr val="20295A"/>
                </a:solidFill>
              </a:rPr>
              <a:t>Served</a:t>
            </a:r>
            <a:r>
              <a:rPr lang="es-MX" sz="3200" dirty="0">
                <a:solidFill>
                  <a:srgbClr val="20295A"/>
                </a:solidFill>
              </a:rPr>
              <a:t> as </a:t>
            </a:r>
            <a:r>
              <a:rPr lang="es-MX" sz="3200" dirty="0" err="1">
                <a:solidFill>
                  <a:srgbClr val="20295A"/>
                </a:solidFill>
              </a:rPr>
              <a:t>an</a:t>
            </a:r>
            <a:r>
              <a:rPr lang="es-MX" sz="3200" dirty="0">
                <a:solidFill>
                  <a:srgbClr val="20295A"/>
                </a:solidFill>
              </a:rPr>
              <a:t> API.</a:t>
            </a:r>
            <a:endParaRPr lang="en-MX" sz="3200" dirty="0">
              <a:solidFill>
                <a:srgbClr val="20295A"/>
              </a:solidFill>
            </a:endParaRPr>
          </a:p>
        </p:txBody>
      </p:sp>
      <p:sp>
        <p:nvSpPr>
          <p:cNvPr id="2" name="Google Shape;1730;p171">
            <a:extLst>
              <a:ext uri="{FF2B5EF4-FFF2-40B4-BE49-F238E27FC236}">
                <a16:creationId xmlns:a16="http://schemas.microsoft.com/office/drawing/2014/main" id="{D4E54773-FAE6-9B71-B470-961C0328B8FF}"/>
              </a:ext>
            </a:extLst>
          </p:cNvPr>
          <p:cNvSpPr txBox="1"/>
          <p:nvPr/>
        </p:nvSpPr>
        <p:spPr>
          <a:xfrm>
            <a:off x="810053" y="1507598"/>
            <a:ext cx="10226121" cy="1181281"/>
          </a:xfrm>
          <a:prstGeom prst="rect">
            <a:avLst/>
          </a:prstGeom>
        </p:spPr>
        <p:txBody>
          <a:bodyPr vert="horz" lIns="91440" tIns="45720" rIns="91440" bIns="45720" rtlCol="0">
            <a:noAutofit/>
          </a:bodyPr>
          <a:lstStyle>
            <a:defPPr marR="0" lvl="0" algn="l" rtl="0">
              <a:lnSpc>
                <a:spcPct val="100000"/>
              </a:lnSpc>
              <a:spcBef>
                <a:spcPts val="0"/>
              </a:spcBef>
              <a:spcAft>
                <a:spcPts val="0"/>
              </a:spcAft>
            </a:defPPr>
            <a:lvl1pPr lvl="0" indent="0" algn="just">
              <a:lnSpc>
                <a:spcPct val="150000"/>
              </a:lnSpc>
              <a:spcBef>
                <a:spcPts val="0"/>
              </a:spcBef>
              <a:spcAft>
                <a:spcPts val="0"/>
              </a:spcAft>
              <a:buClr>
                <a:srgbClr val="202A5A"/>
              </a:buClr>
              <a:buFont typeface="Arial" panose="020B0604020202020204" pitchFamily="34" charset="0"/>
              <a:buNone/>
              <a:defRPr sz="2000">
                <a:latin typeface="Nunito Sans"/>
                <a:ea typeface="Nunito Sans"/>
                <a:cs typeface="Nunito Sans"/>
              </a:defRPr>
            </a:lvl1pPr>
            <a:lvl2pPr marL="685800" indent="-228600">
              <a:lnSpc>
                <a:spcPct val="90000"/>
              </a:lnSpc>
              <a:spcBef>
                <a:spcPts val="500"/>
              </a:spcBef>
              <a:buClr>
                <a:srgbClr val="202A5A"/>
              </a:buClr>
              <a:buFont typeface="Arial" panose="020B0604020202020204" pitchFamily="34" charset="0"/>
              <a:buChar char="•"/>
              <a:defRPr sz="2400">
                <a:latin typeface="Calibri" panose="020F0502020204030204" pitchFamily="34" charset="0"/>
                <a:cs typeface="Calibri" panose="020F0502020204030204" pitchFamily="34" charset="0"/>
              </a:defRPr>
            </a:lvl2pPr>
            <a:lvl3pPr marL="1143000" indent="-228600">
              <a:lnSpc>
                <a:spcPct val="90000"/>
              </a:lnSpc>
              <a:spcBef>
                <a:spcPts val="500"/>
              </a:spcBef>
              <a:buClr>
                <a:srgbClr val="202A5A"/>
              </a:buClr>
              <a:buFont typeface="Arial" panose="020B0604020202020204" pitchFamily="34" charset="0"/>
              <a:buChar char="•"/>
              <a:defRPr sz="2400">
                <a:latin typeface="Calibri" panose="020F0502020204030204" pitchFamily="34" charset="0"/>
                <a:cs typeface="Calibri" panose="020F0502020204030204" pitchFamily="34" charset="0"/>
              </a:defRPr>
            </a:lvl3pPr>
            <a:lvl4pPr marL="1600200" indent="-228600">
              <a:lnSpc>
                <a:spcPct val="90000"/>
              </a:lnSpc>
              <a:spcBef>
                <a:spcPts val="500"/>
              </a:spcBef>
              <a:buClr>
                <a:srgbClr val="202A5A"/>
              </a:buClr>
              <a:buFont typeface="Arial" panose="020B0604020202020204" pitchFamily="34" charset="0"/>
              <a:buChar char="•"/>
              <a:defRPr sz="2400">
                <a:latin typeface="Calibri" panose="020F0502020204030204" pitchFamily="34" charset="0"/>
                <a:cs typeface="Calibri" panose="020F0502020204030204" pitchFamily="34" charset="0"/>
              </a:defRPr>
            </a:lvl4pPr>
            <a:lvl5pPr marL="2057400" indent="-228600">
              <a:lnSpc>
                <a:spcPct val="90000"/>
              </a:lnSpc>
              <a:spcBef>
                <a:spcPts val="500"/>
              </a:spcBef>
              <a:buClr>
                <a:srgbClr val="202A5A"/>
              </a:buClr>
              <a:buFont typeface="Arial" panose="020B0604020202020204" pitchFamily="34" charset="0"/>
              <a:buChar char="•"/>
              <a:defRPr sz="2400">
                <a:latin typeface="Calibri" panose="020F0502020204030204" pitchFamily="34" charset="0"/>
                <a:cs typeface="Calibri" panose="020F0502020204030204"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rtl="0">
              <a:spcBef>
                <a:spcPts val="0"/>
              </a:spcBef>
              <a:spcAft>
                <a:spcPts val="0"/>
              </a:spcAft>
            </a:pPr>
            <a:r>
              <a:rPr lang="en-US" sz="1400" dirty="0">
                <a:solidFill>
                  <a:srgbClr val="000000"/>
                </a:solidFill>
                <a:latin typeface="Montserrat" panose="00000500000000000000" pitchFamily="2" charset="0"/>
              </a:rPr>
              <a:t>This architecture separates the application from the model via an API, streamlining organizational workflows, model versioning, reuse, phased updates, and hardware independence. It enables the application and model server to use different hardware (CPU, GPU, FPGA) and scale independently based on demand.</a:t>
            </a:r>
          </a:p>
          <a:p>
            <a:pPr marL="285750" indent="-285750" rtl="0">
              <a:spcBef>
                <a:spcPts val="0"/>
              </a:spcBef>
              <a:spcAft>
                <a:spcPts val="0"/>
              </a:spcAft>
              <a:buFont typeface="Arial" panose="020B0604020202020204" pitchFamily="34" charset="0"/>
              <a:buChar char="•"/>
            </a:pPr>
            <a:endParaRPr lang="en-US" sz="1400" dirty="0">
              <a:solidFill>
                <a:srgbClr val="000000"/>
              </a:solidFill>
              <a:latin typeface="Montserrat" panose="00000500000000000000" pitchFamily="2" charset="0"/>
            </a:endParaRPr>
          </a:p>
        </p:txBody>
      </p:sp>
      <p:pic>
        <p:nvPicPr>
          <p:cNvPr id="28674" name="Picture 2" descr="How to Build a Machine Learning API with Python and Flask | statworx®">
            <a:extLst>
              <a:ext uri="{FF2B5EF4-FFF2-40B4-BE49-F238E27FC236}">
                <a16:creationId xmlns:a16="http://schemas.microsoft.com/office/drawing/2014/main" id="{02F4DDF9-F589-B65C-7B80-55F48E71D6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00158" y="3501770"/>
            <a:ext cx="5791683" cy="24509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220804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2602E4-B933-2223-50B2-C1ED025F612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8520E65-1480-A2E2-8322-F8FB6D68A5FD}"/>
              </a:ext>
            </a:extLst>
          </p:cNvPr>
          <p:cNvSpPr>
            <a:spLocks noGrp="1"/>
          </p:cNvSpPr>
          <p:nvPr>
            <p:ph type="title"/>
          </p:nvPr>
        </p:nvSpPr>
        <p:spPr>
          <a:xfrm>
            <a:off x="810053" y="666750"/>
            <a:ext cx="6487040" cy="758927"/>
          </a:xfrm>
        </p:spPr>
        <p:txBody>
          <a:bodyPr>
            <a:normAutofit/>
          </a:bodyPr>
          <a:lstStyle/>
          <a:p>
            <a:r>
              <a:rPr lang="es-MX" sz="3200" dirty="0" err="1">
                <a:solidFill>
                  <a:srgbClr val="20295A"/>
                </a:solidFill>
              </a:rPr>
              <a:t>Model</a:t>
            </a:r>
            <a:r>
              <a:rPr lang="es-MX" sz="3200" dirty="0">
                <a:solidFill>
                  <a:srgbClr val="20295A"/>
                </a:solidFill>
              </a:rPr>
              <a:t> </a:t>
            </a:r>
            <a:r>
              <a:rPr lang="es-MX" sz="3200" dirty="0" err="1">
                <a:solidFill>
                  <a:srgbClr val="20295A"/>
                </a:solidFill>
              </a:rPr>
              <a:t>saved</a:t>
            </a:r>
            <a:r>
              <a:rPr lang="es-MX" sz="3200" dirty="0">
                <a:solidFill>
                  <a:srgbClr val="20295A"/>
                </a:solidFill>
              </a:rPr>
              <a:t> and </a:t>
            </a:r>
            <a:r>
              <a:rPr lang="es-MX" sz="3200" dirty="0" err="1">
                <a:solidFill>
                  <a:srgbClr val="20295A"/>
                </a:solidFill>
              </a:rPr>
              <a:t>used</a:t>
            </a:r>
            <a:r>
              <a:rPr lang="es-MX" sz="3200" dirty="0">
                <a:solidFill>
                  <a:srgbClr val="20295A"/>
                </a:solidFill>
              </a:rPr>
              <a:t> as a Library.</a:t>
            </a:r>
            <a:endParaRPr lang="en-MX" sz="3200" dirty="0">
              <a:solidFill>
                <a:srgbClr val="20295A"/>
              </a:solidFill>
            </a:endParaRPr>
          </a:p>
        </p:txBody>
      </p:sp>
      <p:sp>
        <p:nvSpPr>
          <p:cNvPr id="2" name="Google Shape;1730;p171">
            <a:extLst>
              <a:ext uri="{FF2B5EF4-FFF2-40B4-BE49-F238E27FC236}">
                <a16:creationId xmlns:a16="http://schemas.microsoft.com/office/drawing/2014/main" id="{780A5702-ECDE-F7DB-C41C-59A61517C973}"/>
              </a:ext>
            </a:extLst>
          </p:cNvPr>
          <p:cNvSpPr txBox="1"/>
          <p:nvPr/>
        </p:nvSpPr>
        <p:spPr>
          <a:xfrm>
            <a:off x="810053" y="1507598"/>
            <a:ext cx="10226121" cy="1181281"/>
          </a:xfrm>
          <a:prstGeom prst="rect">
            <a:avLst/>
          </a:prstGeom>
        </p:spPr>
        <p:txBody>
          <a:bodyPr vert="horz" lIns="91440" tIns="45720" rIns="91440" bIns="45720" rtlCol="0">
            <a:noAutofit/>
          </a:bodyPr>
          <a:lstStyle>
            <a:defPPr marR="0" lvl="0" algn="l" rtl="0">
              <a:lnSpc>
                <a:spcPct val="100000"/>
              </a:lnSpc>
              <a:spcBef>
                <a:spcPts val="0"/>
              </a:spcBef>
              <a:spcAft>
                <a:spcPts val="0"/>
              </a:spcAft>
            </a:defPPr>
            <a:lvl1pPr lvl="0" indent="0" algn="just">
              <a:lnSpc>
                <a:spcPct val="150000"/>
              </a:lnSpc>
              <a:spcBef>
                <a:spcPts val="0"/>
              </a:spcBef>
              <a:spcAft>
                <a:spcPts val="0"/>
              </a:spcAft>
              <a:buClr>
                <a:srgbClr val="202A5A"/>
              </a:buClr>
              <a:buFont typeface="Arial" panose="020B0604020202020204" pitchFamily="34" charset="0"/>
              <a:buNone/>
              <a:defRPr sz="2000">
                <a:latin typeface="Nunito Sans"/>
                <a:ea typeface="Nunito Sans"/>
                <a:cs typeface="Nunito Sans"/>
              </a:defRPr>
            </a:lvl1pPr>
            <a:lvl2pPr marL="685800" indent="-228600">
              <a:lnSpc>
                <a:spcPct val="90000"/>
              </a:lnSpc>
              <a:spcBef>
                <a:spcPts val="500"/>
              </a:spcBef>
              <a:buClr>
                <a:srgbClr val="202A5A"/>
              </a:buClr>
              <a:buFont typeface="Arial" panose="020B0604020202020204" pitchFamily="34" charset="0"/>
              <a:buChar char="•"/>
              <a:defRPr sz="2400">
                <a:latin typeface="Calibri" panose="020F0502020204030204" pitchFamily="34" charset="0"/>
                <a:cs typeface="Calibri" panose="020F0502020204030204" pitchFamily="34" charset="0"/>
              </a:defRPr>
            </a:lvl2pPr>
            <a:lvl3pPr marL="1143000" indent="-228600">
              <a:lnSpc>
                <a:spcPct val="90000"/>
              </a:lnSpc>
              <a:spcBef>
                <a:spcPts val="500"/>
              </a:spcBef>
              <a:buClr>
                <a:srgbClr val="202A5A"/>
              </a:buClr>
              <a:buFont typeface="Arial" panose="020B0604020202020204" pitchFamily="34" charset="0"/>
              <a:buChar char="•"/>
              <a:defRPr sz="2400">
                <a:latin typeface="Calibri" panose="020F0502020204030204" pitchFamily="34" charset="0"/>
                <a:cs typeface="Calibri" panose="020F0502020204030204" pitchFamily="34" charset="0"/>
              </a:defRPr>
            </a:lvl3pPr>
            <a:lvl4pPr marL="1600200" indent="-228600">
              <a:lnSpc>
                <a:spcPct val="90000"/>
              </a:lnSpc>
              <a:spcBef>
                <a:spcPts val="500"/>
              </a:spcBef>
              <a:buClr>
                <a:srgbClr val="202A5A"/>
              </a:buClr>
              <a:buFont typeface="Arial" panose="020B0604020202020204" pitchFamily="34" charset="0"/>
              <a:buChar char="•"/>
              <a:defRPr sz="2400">
                <a:latin typeface="Calibri" panose="020F0502020204030204" pitchFamily="34" charset="0"/>
                <a:cs typeface="Calibri" panose="020F0502020204030204" pitchFamily="34" charset="0"/>
              </a:defRPr>
            </a:lvl4pPr>
            <a:lvl5pPr marL="2057400" indent="-228600">
              <a:lnSpc>
                <a:spcPct val="90000"/>
              </a:lnSpc>
              <a:spcBef>
                <a:spcPts val="500"/>
              </a:spcBef>
              <a:buClr>
                <a:srgbClr val="202A5A"/>
              </a:buClr>
              <a:buFont typeface="Arial" panose="020B0604020202020204" pitchFamily="34" charset="0"/>
              <a:buChar char="•"/>
              <a:defRPr sz="2400">
                <a:latin typeface="Calibri" panose="020F0502020204030204" pitchFamily="34" charset="0"/>
                <a:cs typeface="Calibri" panose="020F0502020204030204"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rtl="0">
              <a:spcBef>
                <a:spcPts val="0"/>
              </a:spcBef>
              <a:spcAft>
                <a:spcPts val="0"/>
              </a:spcAft>
            </a:pPr>
            <a:r>
              <a:rPr lang="en-US" sz="1400" dirty="0">
                <a:solidFill>
                  <a:srgbClr val="000000"/>
                </a:solidFill>
                <a:latin typeface="Montserrat" panose="00000500000000000000" pitchFamily="2" charset="0"/>
              </a:rPr>
              <a:t>In this approach, the model is saved in a standardized format (such as TensorFlow </a:t>
            </a:r>
            <a:r>
              <a:rPr lang="en-US" sz="1400" dirty="0" err="1">
                <a:solidFill>
                  <a:srgbClr val="000000"/>
                </a:solidFill>
                <a:latin typeface="Montserrat" panose="00000500000000000000" pitchFamily="2" charset="0"/>
              </a:rPr>
              <a:t>SavedModel</a:t>
            </a:r>
            <a:r>
              <a:rPr lang="en-US" sz="1400" dirty="0">
                <a:solidFill>
                  <a:srgbClr val="000000"/>
                </a:solidFill>
                <a:latin typeface="Montserrat" panose="00000500000000000000" pitchFamily="2" charset="0"/>
              </a:rPr>
              <a:t>, PMML, PFA, or ONNX), making it programmatically accessible to any modern programming environment, language, or framework and enabling reuse across various applications.</a:t>
            </a:r>
          </a:p>
          <a:p>
            <a:pPr marL="285750" indent="-285750" rtl="0">
              <a:spcBef>
                <a:spcPts val="0"/>
              </a:spcBef>
              <a:spcAft>
                <a:spcPts val="0"/>
              </a:spcAft>
              <a:buFont typeface="Arial" panose="020B0604020202020204" pitchFamily="34" charset="0"/>
              <a:buChar char="•"/>
            </a:pPr>
            <a:endParaRPr lang="en-US" sz="1400" dirty="0">
              <a:solidFill>
                <a:srgbClr val="000000"/>
              </a:solidFill>
              <a:latin typeface="Montserrat" panose="00000500000000000000" pitchFamily="2" charset="0"/>
            </a:endParaRPr>
          </a:p>
        </p:txBody>
      </p:sp>
      <p:pic>
        <p:nvPicPr>
          <p:cNvPr id="29698" name="Picture 2" descr="Convert Pytorch model to tf-lite with onnx-tf | by hengtao tantai | Medium">
            <a:extLst>
              <a:ext uri="{FF2B5EF4-FFF2-40B4-BE49-F238E27FC236}">
                <a16:creationId xmlns:a16="http://schemas.microsoft.com/office/drawing/2014/main" id="{054E3C3A-53CA-4C70-9018-0295B94827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33088" y="3429000"/>
            <a:ext cx="4496181" cy="19820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548621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7A9C8B-68A3-CCE2-2260-D32607F2EF7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5C72C73-E841-CD21-2204-7EE659193505}"/>
              </a:ext>
            </a:extLst>
          </p:cNvPr>
          <p:cNvSpPr>
            <a:spLocks noGrp="1"/>
          </p:cNvSpPr>
          <p:nvPr>
            <p:ph type="title"/>
          </p:nvPr>
        </p:nvSpPr>
        <p:spPr>
          <a:xfrm>
            <a:off x="810053" y="666750"/>
            <a:ext cx="6487040" cy="758927"/>
          </a:xfrm>
        </p:spPr>
        <p:txBody>
          <a:bodyPr>
            <a:normAutofit/>
          </a:bodyPr>
          <a:lstStyle/>
          <a:p>
            <a:r>
              <a:rPr lang="es-MX" sz="3200" dirty="0" err="1">
                <a:solidFill>
                  <a:srgbClr val="20295A"/>
                </a:solidFill>
              </a:rPr>
              <a:t>Model</a:t>
            </a:r>
            <a:r>
              <a:rPr lang="es-MX" sz="3200" dirty="0">
                <a:solidFill>
                  <a:srgbClr val="20295A"/>
                </a:solidFill>
              </a:rPr>
              <a:t> </a:t>
            </a:r>
            <a:r>
              <a:rPr lang="es-MX" sz="3200" dirty="0" err="1">
                <a:solidFill>
                  <a:srgbClr val="20295A"/>
                </a:solidFill>
              </a:rPr>
              <a:t>saved</a:t>
            </a:r>
            <a:r>
              <a:rPr lang="es-MX" sz="3200" dirty="0">
                <a:solidFill>
                  <a:srgbClr val="20295A"/>
                </a:solidFill>
              </a:rPr>
              <a:t> in </a:t>
            </a:r>
            <a:r>
              <a:rPr lang="es-MX" sz="3200" dirty="0" err="1">
                <a:solidFill>
                  <a:srgbClr val="20295A"/>
                </a:solidFill>
              </a:rPr>
              <a:t>containers</a:t>
            </a:r>
            <a:r>
              <a:rPr lang="es-MX" sz="3200" dirty="0">
                <a:solidFill>
                  <a:srgbClr val="20295A"/>
                </a:solidFill>
              </a:rPr>
              <a:t>.</a:t>
            </a:r>
            <a:endParaRPr lang="en-MX" sz="3200" dirty="0">
              <a:solidFill>
                <a:srgbClr val="20295A"/>
              </a:solidFill>
            </a:endParaRPr>
          </a:p>
        </p:txBody>
      </p:sp>
      <p:sp>
        <p:nvSpPr>
          <p:cNvPr id="2" name="Google Shape;1730;p171">
            <a:extLst>
              <a:ext uri="{FF2B5EF4-FFF2-40B4-BE49-F238E27FC236}">
                <a16:creationId xmlns:a16="http://schemas.microsoft.com/office/drawing/2014/main" id="{488CFB0C-DD9A-6A38-08B4-CB64556659D1}"/>
              </a:ext>
            </a:extLst>
          </p:cNvPr>
          <p:cNvSpPr txBox="1"/>
          <p:nvPr/>
        </p:nvSpPr>
        <p:spPr>
          <a:xfrm>
            <a:off x="810053" y="1507598"/>
            <a:ext cx="10226121" cy="1181281"/>
          </a:xfrm>
          <a:prstGeom prst="rect">
            <a:avLst/>
          </a:prstGeom>
        </p:spPr>
        <p:txBody>
          <a:bodyPr vert="horz" lIns="91440" tIns="45720" rIns="91440" bIns="45720" rtlCol="0">
            <a:noAutofit/>
          </a:bodyPr>
          <a:lstStyle>
            <a:defPPr marR="0" lvl="0" algn="l" rtl="0">
              <a:lnSpc>
                <a:spcPct val="100000"/>
              </a:lnSpc>
              <a:spcBef>
                <a:spcPts val="0"/>
              </a:spcBef>
              <a:spcAft>
                <a:spcPts val="0"/>
              </a:spcAft>
            </a:defPPr>
            <a:lvl1pPr lvl="0" indent="0" algn="just">
              <a:lnSpc>
                <a:spcPct val="150000"/>
              </a:lnSpc>
              <a:spcBef>
                <a:spcPts val="0"/>
              </a:spcBef>
              <a:spcAft>
                <a:spcPts val="0"/>
              </a:spcAft>
              <a:buClr>
                <a:srgbClr val="202A5A"/>
              </a:buClr>
              <a:buFont typeface="Arial" panose="020B0604020202020204" pitchFamily="34" charset="0"/>
              <a:buNone/>
              <a:defRPr sz="2000">
                <a:latin typeface="Nunito Sans"/>
                <a:ea typeface="Nunito Sans"/>
                <a:cs typeface="Nunito Sans"/>
              </a:defRPr>
            </a:lvl1pPr>
            <a:lvl2pPr marL="685800" indent="-228600">
              <a:lnSpc>
                <a:spcPct val="90000"/>
              </a:lnSpc>
              <a:spcBef>
                <a:spcPts val="500"/>
              </a:spcBef>
              <a:buClr>
                <a:srgbClr val="202A5A"/>
              </a:buClr>
              <a:buFont typeface="Arial" panose="020B0604020202020204" pitchFamily="34" charset="0"/>
              <a:buChar char="•"/>
              <a:defRPr sz="2400">
                <a:latin typeface="Calibri" panose="020F0502020204030204" pitchFamily="34" charset="0"/>
                <a:cs typeface="Calibri" panose="020F0502020204030204" pitchFamily="34" charset="0"/>
              </a:defRPr>
            </a:lvl2pPr>
            <a:lvl3pPr marL="1143000" indent="-228600">
              <a:lnSpc>
                <a:spcPct val="90000"/>
              </a:lnSpc>
              <a:spcBef>
                <a:spcPts val="500"/>
              </a:spcBef>
              <a:buClr>
                <a:srgbClr val="202A5A"/>
              </a:buClr>
              <a:buFont typeface="Arial" panose="020B0604020202020204" pitchFamily="34" charset="0"/>
              <a:buChar char="•"/>
              <a:defRPr sz="2400">
                <a:latin typeface="Calibri" panose="020F0502020204030204" pitchFamily="34" charset="0"/>
                <a:cs typeface="Calibri" panose="020F0502020204030204" pitchFamily="34" charset="0"/>
              </a:defRPr>
            </a:lvl3pPr>
            <a:lvl4pPr marL="1600200" indent="-228600">
              <a:lnSpc>
                <a:spcPct val="90000"/>
              </a:lnSpc>
              <a:spcBef>
                <a:spcPts val="500"/>
              </a:spcBef>
              <a:buClr>
                <a:srgbClr val="202A5A"/>
              </a:buClr>
              <a:buFont typeface="Arial" panose="020B0604020202020204" pitchFamily="34" charset="0"/>
              <a:buChar char="•"/>
              <a:defRPr sz="2400">
                <a:latin typeface="Calibri" panose="020F0502020204030204" pitchFamily="34" charset="0"/>
                <a:cs typeface="Calibri" panose="020F0502020204030204" pitchFamily="34" charset="0"/>
              </a:defRPr>
            </a:lvl4pPr>
            <a:lvl5pPr marL="2057400" indent="-228600">
              <a:lnSpc>
                <a:spcPct val="90000"/>
              </a:lnSpc>
              <a:spcBef>
                <a:spcPts val="500"/>
              </a:spcBef>
              <a:buClr>
                <a:srgbClr val="202A5A"/>
              </a:buClr>
              <a:buFont typeface="Arial" panose="020B0604020202020204" pitchFamily="34" charset="0"/>
              <a:buChar char="•"/>
              <a:defRPr sz="2400">
                <a:latin typeface="Calibri" panose="020F0502020204030204" pitchFamily="34" charset="0"/>
                <a:cs typeface="Calibri" panose="020F0502020204030204"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rtl="0">
              <a:spcBef>
                <a:spcPts val="0"/>
              </a:spcBef>
              <a:spcAft>
                <a:spcPts val="0"/>
              </a:spcAft>
            </a:pPr>
            <a:r>
              <a:rPr lang="en-US" sz="1400" dirty="0">
                <a:solidFill>
                  <a:srgbClr val="000000"/>
                </a:solidFill>
                <a:latin typeface="Montserrat" panose="00000500000000000000" pitchFamily="2" charset="0"/>
              </a:rPr>
              <a:t>Containerization technologies like Docker and Kubernetes have transformed the way developers and organizations package, deploy, and manage applications. These tools have gained popularity due to their ability to package applications conveniently, eliminating concerns about dependencies and infrastructure. Their use has also expanded into machine learning, where developers leverage them to package and deploy ML models.</a:t>
            </a:r>
          </a:p>
        </p:txBody>
      </p:sp>
      <p:pic>
        <p:nvPicPr>
          <p:cNvPr id="30722" name="Picture 2" descr="Deploy Accelerated ML Models to Amazon Elastic Kubernetes Service Using  OctoML CLI | AWS Partner Network (APN) Blog">
            <a:extLst>
              <a:ext uri="{FF2B5EF4-FFF2-40B4-BE49-F238E27FC236}">
                <a16:creationId xmlns:a16="http://schemas.microsoft.com/office/drawing/2014/main" id="{C18F4227-6B35-49DD-28CF-B1B63D1CFA1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52689" y="3578271"/>
            <a:ext cx="6096952" cy="26129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651607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42FFEC-79A2-1C08-AF22-DD25B0C353F9}"/>
            </a:ext>
          </a:extLst>
        </p:cNvPr>
        <p:cNvGrpSpPr/>
        <p:nvPr/>
      </p:nvGrpSpPr>
      <p:grpSpPr>
        <a:xfrm>
          <a:off x="0" y="0"/>
          <a:ext cx="0" cy="0"/>
          <a:chOff x="0" y="0"/>
          <a:chExt cx="0" cy="0"/>
        </a:xfrm>
      </p:grpSpPr>
      <p:sp>
        <p:nvSpPr>
          <p:cNvPr id="2" name="Google Shape;1754;p174">
            <a:extLst>
              <a:ext uri="{FF2B5EF4-FFF2-40B4-BE49-F238E27FC236}">
                <a16:creationId xmlns:a16="http://schemas.microsoft.com/office/drawing/2014/main" id="{E95A0C07-957F-9597-3984-EA8447C4D4E2}"/>
              </a:ext>
            </a:extLst>
          </p:cNvPr>
          <p:cNvSpPr txBox="1">
            <a:spLocks noGrp="1"/>
          </p:cNvSpPr>
          <p:nvPr/>
        </p:nvSpPr>
        <p:spPr>
          <a:xfrm>
            <a:off x="850505" y="4316391"/>
            <a:ext cx="8874066" cy="62756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600"/>
              <a:buFont typeface="Nunito Sans Black"/>
              <a:buNone/>
              <a:defRPr sz="2600" b="0" i="0" u="none" strike="noStrike" cap="none">
                <a:solidFill>
                  <a:schemeClr val="lt1"/>
                </a:solidFill>
                <a:latin typeface="Nunito Sans Black"/>
                <a:ea typeface="Nunito Sans Black"/>
                <a:cs typeface="Nunito Sans Black"/>
                <a:sym typeface="Nunito Sans Black"/>
              </a:defRPr>
            </a:lvl1pPr>
            <a:lvl2pPr marR="0" lvl="1" algn="l" rtl="0">
              <a:lnSpc>
                <a:spcPct val="100000"/>
              </a:lnSpc>
              <a:spcBef>
                <a:spcPts val="0"/>
              </a:spcBef>
              <a:spcAft>
                <a:spcPts val="0"/>
              </a:spcAft>
              <a:buClr>
                <a:schemeClr val="lt1"/>
              </a:buClr>
              <a:buSzPts val="1900"/>
              <a:buFont typeface="Nunito Sans Black"/>
              <a:buNone/>
              <a:defRPr sz="1900" b="0" i="0" u="none" strike="noStrike" cap="none">
                <a:solidFill>
                  <a:schemeClr val="lt1"/>
                </a:solidFill>
                <a:latin typeface="Nunito Sans Black"/>
                <a:ea typeface="Nunito Sans Black"/>
                <a:cs typeface="Nunito Sans Black"/>
                <a:sym typeface="Nunito Sans Black"/>
              </a:defRPr>
            </a:lvl2pPr>
            <a:lvl3pPr marR="0" lvl="2" algn="l" rtl="0">
              <a:lnSpc>
                <a:spcPct val="100000"/>
              </a:lnSpc>
              <a:spcBef>
                <a:spcPts val="0"/>
              </a:spcBef>
              <a:spcAft>
                <a:spcPts val="0"/>
              </a:spcAft>
              <a:buClr>
                <a:schemeClr val="lt1"/>
              </a:buClr>
              <a:buSzPts val="1900"/>
              <a:buFont typeface="Nunito Sans Black"/>
              <a:buNone/>
              <a:defRPr sz="1900" b="0" i="0" u="none" strike="noStrike" cap="none">
                <a:solidFill>
                  <a:schemeClr val="lt1"/>
                </a:solidFill>
                <a:latin typeface="Nunito Sans Black"/>
                <a:ea typeface="Nunito Sans Black"/>
                <a:cs typeface="Nunito Sans Black"/>
                <a:sym typeface="Nunito Sans Black"/>
              </a:defRPr>
            </a:lvl3pPr>
            <a:lvl4pPr marR="0" lvl="3" algn="l" rtl="0">
              <a:lnSpc>
                <a:spcPct val="100000"/>
              </a:lnSpc>
              <a:spcBef>
                <a:spcPts val="0"/>
              </a:spcBef>
              <a:spcAft>
                <a:spcPts val="0"/>
              </a:spcAft>
              <a:buClr>
                <a:schemeClr val="lt1"/>
              </a:buClr>
              <a:buSzPts val="1900"/>
              <a:buFont typeface="Nunito Sans Black"/>
              <a:buNone/>
              <a:defRPr sz="1900" b="0" i="0" u="none" strike="noStrike" cap="none">
                <a:solidFill>
                  <a:schemeClr val="lt1"/>
                </a:solidFill>
                <a:latin typeface="Nunito Sans Black"/>
                <a:ea typeface="Nunito Sans Black"/>
                <a:cs typeface="Nunito Sans Black"/>
                <a:sym typeface="Nunito Sans Black"/>
              </a:defRPr>
            </a:lvl4pPr>
            <a:lvl5pPr marR="0" lvl="4" algn="l" rtl="0">
              <a:lnSpc>
                <a:spcPct val="100000"/>
              </a:lnSpc>
              <a:spcBef>
                <a:spcPts val="0"/>
              </a:spcBef>
              <a:spcAft>
                <a:spcPts val="0"/>
              </a:spcAft>
              <a:buClr>
                <a:schemeClr val="lt1"/>
              </a:buClr>
              <a:buSzPts val="1900"/>
              <a:buFont typeface="Nunito Sans Black"/>
              <a:buNone/>
              <a:defRPr sz="1900" b="0" i="0" u="none" strike="noStrike" cap="none">
                <a:solidFill>
                  <a:schemeClr val="lt1"/>
                </a:solidFill>
                <a:latin typeface="Nunito Sans Black"/>
                <a:ea typeface="Nunito Sans Black"/>
                <a:cs typeface="Nunito Sans Black"/>
                <a:sym typeface="Nunito Sans Black"/>
              </a:defRPr>
            </a:lvl5pPr>
            <a:lvl6pPr marR="0" lvl="5" algn="l" rtl="0">
              <a:lnSpc>
                <a:spcPct val="100000"/>
              </a:lnSpc>
              <a:spcBef>
                <a:spcPts val="0"/>
              </a:spcBef>
              <a:spcAft>
                <a:spcPts val="0"/>
              </a:spcAft>
              <a:buClr>
                <a:schemeClr val="lt1"/>
              </a:buClr>
              <a:buSzPts val="1900"/>
              <a:buFont typeface="Nunito Sans Black"/>
              <a:buNone/>
              <a:defRPr sz="1900" b="0" i="0" u="none" strike="noStrike" cap="none">
                <a:solidFill>
                  <a:schemeClr val="lt1"/>
                </a:solidFill>
                <a:latin typeface="Nunito Sans Black"/>
                <a:ea typeface="Nunito Sans Black"/>
                <a:cs typeface="Nunito Sans Black"/>
                <a:sym typeface="Nunito Sans Black"/>
              </a:defRPr>
            </a:lvl6pPr>
            <a:lvl7pPr marR="0" lvl="6" algn="l" rtl="0">
              <a:lnSpc>
                <a:spcPct val="100000"/>
              </a:lnSpc>
              <a:spcBef>
                <a:spcPts val="0"/>
              </a:spcBef>
              <a:spcAft>
                <a:spcPts val="0"/>
              </a:spcAft>
              <a:buClr>
                <a:schemeClr val="lt1"/>
              </a:buClr>
              <a:buSzPts val="1900"/>
              <a:buFont typeface="Nunito Sans Black"/>
              <a:buNone/>
              <a:defRPr sz="1900" b="0" i="0" u="none" strike="noStrike" cap="none">
                <a:solidFill>
                  <a:schemeClr val="lt1"/>
                </a:solidFill>
                <a:latin typeface="Nunito Sans Black"/>
                <a:ea typeface="Nunito Sans Black"/>
                <a:cs typeface="Nunito Sans Black"/>
                <a:sym typeface="Nunito Sans Black"/>
              </a:defRPr>
            </a:lvl7pPr>
            <a:lvl8pPr marR="0" lvl="7" algn="l" rtl="0">
              <a:lnSpc>
                <a:spcPct val="100000"/>
              </a:lnSpc>
              <a:spcBef>
                <a:spcPts val="0"/>
              </a:spcBef>
              <a:spcAft>
                <a:spcPts val="0"/>
              </a:spcAft>
              <a:buClr>
                <a:schemeClr val="lt1"/>
              </a:buClr>
              <a:buSzPts val="1900"/>
              <a:buFont typeface="Nunito Sans Black"/>
              <a:buNone/>
              <a:defRPr sz="1900" b="0" i="0" u="none" strike="noStrike" cap="none">
                <a:solidFill>
                  <a:schemeClr val="lt1"/>
                </a:solidFill>
                <a:latin typeface="Nunito Sans Black"/>
                <a:ea typeface="Nunito Sans Black"/>
                <a:cs typeface="Nunito Sans Black"/>
                <a:sym typeface="Nunito Sans Black"/>
              </a:defRPr>
            </a:lvl8pPr>
            <a:lvl9pPr marR="0" lvl="8" algn="l" rtl="0">
              <a:lnSpc>
                <a:spcPct val="100000"/>
              </a:lnSpc>
              <a:spcBef>
                <a:spcPts val="0"/>
              </a:spcBef>
              <a:spcAft>
                <a:spcPts val="0"/>
              </a:spcAft>
              <a:buClr>
                <a:schemeClr val="lt1"/>
              </a:buClr>
              <a:buSzPts val="1900"/>
              <a:buFont typeface="Nunito Sans Black"/>
              <a:buNone/>
              <a:defRPr sz="1900" b="0" i="0" u="none" strike="noStrike" cap="none">
                <a:solidFill>
                  <a:schemeClr val="lt1"/>
                </a:solidFill>
                <a:latin typeface="Nunito Sans Black"/>
                <a:ea typeface="Nunito Sans Black"/>
                <a:cs typeface="Nunito Sans Black"/>
                <a:sym typeface="Nunito Sans Black"/>
              </a:defRPr>
            </a:lvl9pPr>
          </a:lstStyle>
          <a:p>
            <a:pPr marL="0" lvl="0" indent="0" algn="l" rtl="0">
              <a:spcBef>
                <a:spcPts val="0"/>
              </a:spcBef>
              <a:spcAft>
                <a:spcPts val="0"/>
              </a:spcAft>
              <a:buNone/>
            </a:pPr>
            <a:r>
              <a:rPr lang="en" sz="4800" dirty="0"/>
              <a:t>Intro to Docker</a:t>
            </a:r>
            <a:endParaRPr sz="4800" dirty="0"/>
          </a:p>
        </p:txBody>
      </p:sp>
    </p:spTree>
    <p:extLst>
      <p:ext uri="{BB962C8B-B14F-4D97-AF65-F5344CB8AC3E}">
        <p14:creationId xmlns:p14="http://schemas.microsoft.com/office/powerpoint/2010/main" val="743125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96C9C3-B150-7508-066D-C8393CB09FC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E17FF11-20A4-28FA-BF4C-5FEE07C063AF}"/>
              </a:ext>
            </a:extLst>
          </p:cNvPr>
          <p:cNvSpPr>
            <a:spLocks noGrp="1"/>
          </p:cNvSpPr>
          <p:nvPr>
            <p:ph type="title"/>
          </p:nvPr>
        </p:nvSpPr>
        <p:spPr>
          <a:xfrm>
            <a:off x="810053" y="666750"/>
            <a:ext cx="6487040" cy="758927"/>
          </a:xfrm>
        </p:spPr>
        <p:txBody>
          <a:bodyPr>
            <a:normAutofit/>
          </a:bodyPr>
          <a:lstStyle/>
          <a:p>
            <a:r>
              <a:rPr lang="es-MX" sz="3200" dirty="0">
                <a:solidFill>
                  <a:srgbClr val="20295A"/>
                </a:solidFill>
              </a:rPr>
              <a:t>Docker </a:t>
            </a:r>
            <a:r>
              <a:rPr lang="es-MX" sz="3200" dirty="0" err="1">
                <a:solidFill>
                  <a:srgbClr val="20295A"/>
                </a:solidFill>
              </a:rPr>
              <a:t>Intro</a:t>
            </a:r>
            <a:endParaRPr lang="en-MX" sz="3200" dirty="0">
              <a:solidFill>
                <a:srgbClr val="20295A"/>
              </a:solidFill>
            </a:endParaRPr>
          </a:p>
        </p:txBody>
      </p:sp>
      <p:sp>
        <p:nvSpPr>
          <p:cNvPr id="2" name="Google Shape;1730;p171">
            <a:extLst>
              <a:ext uri="{FF2B5EF4-FFF2-40B4-BE49-F238E27FC236}">
                <a16:creationId xmlns:a16="http://schemas.microsoft.com/office/drawing/2014/main" id="{73C4AAD0-EF2A-36DA-D9DB-34D3802E8824}"/>
              </a:ext>
            </a:extLst>
          </p:cNvPr>
          <p:cNvSpPr txBox="1"/>
          <p:nvPr/>
        </p:nvSpPr>
        <p:spPr>
          <a:xfrm>
            <a:off x="810053" y="1507598"/>
            <a:ext cx="10226121" cy="2122842"/>
          </a:xfrm>
          <a:prstGeom prst="rect">
            <a:avLst/>
          </a:prstGeom>
        </p:spPr>
        <p:txBody>
          <a:bodyPr vert="horz" lIns="91440" tIns="45720" rIns="91440" bIns="45720" rtlCol="0">
            <a:noAutofit/>
          </a:bodyPr>
          <a:lstStyle>
            <a:defPPr marR="0" lvl="0" algn="l" rtl="0">
              <a:lnSpc>
                <a:spcPct val="100000"/>
              </a:lnSpc>
              <a:spcBef>
                <a:spcPts val="0"/>
              </a:spcBef>
              <a:spcAft>
                <a:spcPts val="0"/>
              </a:spcAft>
            </a:defPPr>
            <a:lvl1pPr lvl="0" indent="0" algn="just">
              <a:lnSpc>
                <a:spcPct val="150000"/>
              </a:lnSpc>
              <a:spcBef>
                <a:spcPts val="0"/>
              </a:spcBef>
              <a:spcAft>
                <a:spcPts val="0"/>
              </a:spcAft>
              <a:buClr>
                <a:srgbClr val="202A5A"/>
              </a:buClr>
              <a:buFont typeface="Arial" panose="020B0604020202020204" pitchFamily="34" charset="0"/>
              <a:buNone/>
              <a:defRPr sz="2000">
                <a:latin typeface="Nunito Sans"/>
                <a:ea typeface="Nunito Sans"/>
                <a:cs typeface="Nunito Sans"/>
              </a:defRPr>
            </a:lvl1pPr>
            <a:lvl2pPr marL="685800" indent="-228600">
              <a:lnSpc>
                <a:spcPct val="90000"/>
              </a:lnSpc>
              <a:spcBef>
                <a:spcPts val="500"/>
              </a:spcBef>
              <a:buClr>
                <a:srgbClr val="202A5A"/>
              </a:buClr>
              <a:buFont typeface="Arial" panose="020B0604020202020204" pitchFamily="34" charset="0"/>
              <a:buChar char="•"/>
              <a:defRPr sz="2400">
                <a:latin typeface="Calibri" panose="020F0502020204030204" pitchFamily="34" charset="0"/>
                <a:cs typeface="Calibri" panose="020F0502020204030204" pitchFamily="34" charset="0"/>
              </a:defRPr>
            </a:lvl2pPr>
            <a:lvl3pPr marL="1143000" indent="-228600">
              <a:lnSpc>
                <a:spcPct val="90000"/>
              </a:lnSpc>
              <a:spcBef>
                <a:spcPts val="500"/>
              </a:spcBef>
              <a:buClr>
                <a:srgbClr val="202A5A"/>
              </a:buClr>
              <a:buFont typeface="Arial" panose="020B0604020202020204" pitchFamily="34" charset="0"/>
              <a:buChar char="•"/>
              <a:defRPr sz="2400">
                <a:latin typeface="Calibri" panose="020F0502020204030204" pitchFamily="34" charset="0"/>
                <a:cs typeface="Calibri" panose="020F0502020204030204" pitchFamily="34" charset="0"/>
              </a:defRPr>
            </a:lvl3pPr>
            <a:lvl4pPr marL="1600200" indent="-228600">
              <a:lnSpc>
                <a:spcPct val="90000"/>
              </a:lnSpc>
              <a:spcBef>
                <a:spcPts val="500"/>
              </a:spcBef>
              <a:buClr>
                <a:srgbClr val="202A5A"/>
              </a:buClr>
              <a:buFont typeface="Arial" panose="020B0604020202020204" pitchFamily="34" charset="0"/>
              <a:buChar char="•"/>
              <a:defRPr sz="2400">
                <a:latin typeface="Calibri" panose="020F0502020204030204" pitchFamily="34" charset="0"/>
                <a:cs typeface="Calibri" panose="020F0502020204030204" pitchFamily="34" charset="0"/>
              </a:defRPr>
            </a:lvl4pPr>
            <a:lvl5pPr marL="2057400" indent="-228600">
              <a:lnSpc>
                <a:spcPct val="90000"/>
              </a:lnSpc>
              <a:spcBef>
                <a:spcPts val="500"/>
              </a:spcBef>
              <a:buClr>
                <a:srgbClr val="202A5A"/>
              </a:buClr>
              <a:buFont typeface="Arial" panose="020B0604020202020204" pitchFamily="34" charset="0"/>
              <a:buChar char="•"/>
              <a:defRPr sz="2400">
                <a:latin typeface="Calibri" panose="020F0502020204030204" pitchFamily="34" charset="0"/>
                <a:cs typeface="Calibri" panose="020F0502020204030204"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rtl="0">
              <a:spcBef>
                <a:spcPts val="0"/>
              </a:spcBef>
              <a:spcAft>
                <a:spcPts val="0"/>
              </a:spcAft>
            </a:pPr>
            <a:r>
              <a:rPr lang="en-US" sz="1400" dirty="0">
                <a:solidFill>
                  <a:srgbClr val="000000"/>
                </a:solidFill>
                <a:latin typeface="Montserrat" panose="00000500000000000000" pitchFamily="2" charset="0"/>
              </a:rPr>
              <a:t>Docker is a software platform that enables the rapid creation, testing, and deployment of applications. Docker packages software into standardized units called containers, which include everything needed to run the software, such as libraries, system tools, code, and runtime environments.</a:t>
            </a:r>
          </a:p>
          <a:p>
            <a:pPr rtl="0">
              <a:spcBef>
                <a:spcPts val="0"/>
              </a:spcBef>
              <a:spcAft>
                <a:spcPts val="0"/>
              </a:spcAft>
            </a:pPr>
            <a:endParaRPr lang="en-US" sz="1400" dirty="0">
              <a:solidFill>
                <a:srgbClr val="000000"/>
              </a:solidFill>
              <a:latin typeface="Montserrat" panose="00000500000000000000" pitchFamily="2" charset="0"/>
            </a:endParaRPr>
          </a:p>
          <a:p>
            <a:pPr rtl="0">
              <a:spcBef>
                <a:spcPts val="0"/>
              </a:spcBef>
              <a:spcAft>
                <a:spcPts val="0"/>
              </a:spcAft>
            </a:pPr>
            <a:r>
              <a:rPr lang="en-US" sz="1400" dirty="0">
                <a:solidFill>
                  <a:srgbClr val="000000"/>
                </a:solidFill>
                <a:latin typeface="Montserrat" panose="00000500000000000000" pitchFamily="2" charset="0"/>
              </a:rPr>
              <a:t>Docker provides a standardized way to run your code. It acts as an operating system for containers. Similar to how a virtual machine abstracts server hardware, containers abstract the server's operating system. Docker is installed on each server and offers simple commands to create, start, or stop containers.</a:t>
            </a:r>
          </a:p>
        </p:txBody>
      </p:sp>
      <p:pic>
        <p:nvPicPr>
          <p:cNvPr id="31746" name="Picture 2" descr="What is Docker? A Revolutionary Change in Cloud Computing | Logz.io">
            <a:extLst>
              <a:ext uri="{FF2B5EF4-FFF2-40B4-BE49-F238E27FC236}">
                <a16:creationId xmlns:a16="http://schemas.microsoft.com/office/drawing/2014/main" id="{EEF3F85D-ECF1-95E7-CE6C-A8DC545C9F0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46121" y="4111370"/>
            <a:ext cx="4331018" cy="22560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327316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9632B096-A92E-3669-DB07-D9233ACB7E7E}"/>
              </a:ext>
            </a:extLst>
          </p:cNvPr>
          <p:cNvSpPr>
            <a:spLocks noGrp="1"/>
          </p:cNvSpPr>
          <p:nvPr>
            <p:ph type="title"/>
          </p:nvPr>
        </p:nvSpPr>
        <p:spPr>
          <a:xfrm>
            <a:off x="810053" y="666751"/>
            <a:ext cx="9780191" cy="591682"/>
          </a:xfrm>
        </p:spPr>
        <p:txBody>
          <a:bodyPr vert="horz" lIns="91440" tIns="45720" rIns="91440" bIns="45720" rtlCol="0" anchor="ctr">
            <a:normAutofit/>
          </a:bodyPr>
          <a:lstStyle/>
          <a:p>
            <a:r>
              <a:rPr lang="es-MX" sz="3200" dirty="0" err="1">
                <a:solidFill>
                  <a:srgbClr val="20295A"/>
                </a:solidFill>
              </a:rPr>
              <a:t>Virtualization</a:t>
            </a:r>
            <a:r>
              <a:rPr lang="es-MX" sz="3200" dirty="0">
                <a:solidFill>
                  <a:srgbClr val="20295A"/>
                </a:solidFill>
              </a:rPr>
              <a:t> vs </a:t>
            </a:r>
            <a:r>
              <a:rPr lang="es-MX" sz="3200" dirty="0" err="1">
                <a:solidFill>
                  <a:srgbClr val="20295A"/>
                </a:solidFill>
              </a:rPr>
              <a:t>Containerization</a:t>
            </a:r>
            <a:endParaRPr lang="es-MX" sz="3200" dirty="0">
              <a:solidFill>
                <a:srgbClr val="20295A"/>
              </a:solidFill>
            </a:endParaRPr>
          </a:p>
        </p:txBody>
      </p:sp>
      <p:pic>
        <p:nvPicPr>
          <p:cNvPr id="5" name="Google Shape;132;g1198877ae44_0_0">
            <a:extLst>
              <a:ext uri="{FF2B5EF4-FFF2-40B4-BE49-F238E27FC236}">
                <a16:creationId xmlns:a16="http://schemas.microsoft.com/office/drawing/2014/main" id="{2A0FF43A-E47A-4B49-0A56-82F9A565D80E}"/>
              </a:ext>
            </a:extLst>
          </p:cNvPr>
          <p:cNvPicPr preferRelativeResize="0"/>
          <p:nvPr/>
        </p:nvPicPr>
        <p:blipFill rotWithShape="1">
          <a:blip r:embed="rId2">
            <a:alphaModFix/>
          </a:blip>
          <a:srcRect/>
          <a:stretch/>
        </p:blipFill>
        <p:spPr>
          <a:xfrm>
            <a:off x="2059294" y="1346775"/>
            <a:ext cx="8073411" cy="4164450"/>
          </a:xfrm>
          <a:prstGeom prst="rect">
            <a:avLst/>
          </a:prstGeom>
          <a:noFill/>
          <a:ln>
            <a:noFill/>
          </a:ln>
        </p:spPr>
      </p:pic>
    </p:spTree>
    <p:extLst>
      <p:ext uri="{BB962C8B-B14F-4D97-AF65-F5344CB8AC3E}">
        <p14:creationId xmlns:p14="http://schemas.microsoft.com/office/powerpoint/2010/main" val="51910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625667-87D5-42AF-F27E-FC12EC50A3CA}"/>
            </a:ext>
          </a:extLst>
        </p:cNvPr>
        <p:cNvGrpSpPr/>
        <p:nvPr/>
      </p:nvGrpSpPr>
      <p:grpSpPr>
        <a:xfrm>
          <a:off x="0" y="0"/>
          <a:ext cx="0" cy="0"/>
          <a:chOff x="0" y="0"/>
          <a:chExt cx="0" cy="0"/>
        </a:xfrm>
      </p:grpSpPr>
      <p:sp>
        <p:nvSpPr>
          <p:cNvPr id="2" name="Google Shape;1730;p171">
            <a:extLst>
              <a:ext uri="{FF2B5EF4-FFF2-40B4-BE49-F238E27FC236}">
                <a16:creationId xmlns:a16="http://schemas.microsoft.com/office/drawing/2014/main" id="{D80E2811-DCA0-28DC-E3B8-AE2EF60345A0}"/>
              </a:ext>
            </a:extLst>
          </p:cNvPr>
          <p:cNvSpPr txBox="1"/>
          <p:nvPr/>
        </p:nvSpPr>
        <p:spPr>
          <a:xfrm>
            <a:off x="1158845" y="1163131"/>
            <a:ext cx="10358628" cy="2265869"/>
          </a:xfrm>
          <a:prstGeom prst="rect">
            <a:avLst/>
          </a:prstGeom>
        </p:spPr>
        <p:txBody>
          <a:bodyPr vert="horz" lIns="91440" tIns="45720" rIns="91440" bIns="45720" rtlCol="0">
            <a:noAutofit/>
          </a:bodyPr>
          <a:lstStyle>
            <a:defPPr marR="0" lvl="0" algn="l" rtl="0">
              <a:lnSpc>
                <a:spcPct val="100000"/>
              </a:lnSpc>
              <a:spcBef>
                <a:spcPts val="0"/>
              </a:spcBef>
              <a:spcAft>
                <a:spcPts val="0"/>
              </a:spcAft>
            </a:defPPr>
            <a:lvl1pPr lvl="0" indent="0" algn="just">
              <a:lnSpc>
                <a:spcPct val="150000"/>
              </a:lnSpc>
              <a:spcBef>
                <a:spcPts val="0"/>
              </a:spcBef>
              <a:spcAft>
                <a:spcPts val="0"/>
              </a:spcAft>
              <a:buClr>
                <a:srgbClr val="202A5A"/>
              </a:buClr>
              <a:buFont typeface="Arial" panose="020B0604020202020204" pitchFamily="34" charset="0"/>
              <a:buNone/>
              <a:defRPr sz="2000">
                <a:latin typeface="Nunito Sans"/>
                <a:ea typeface="Nunito Sans"/>
                <a:cs typeface="Nunito Sans"/>
              </a:defRPr>
            </a:lvl1pPr>
            <a:lvl2pPr marL="685800" indent="-228600">
              <a:lnSpc>
                <a:spcPct val="90000"/>
              </a:lnSpc>
              <a:spcBef>
                <a:spcPts val="500"/>
              </a:spcBef>
              <a:buClr>
                <a:srgbClr val="202A5A"/>
              </a:buClr>
              <a:buFont typeface="Arial" panose="020B0604020202020204" pitchFamily="34" charset="0"/>
              <a:buChar char="•"/>
              <a:defRPr sz="2400">
                <a:latin typeface="Calibri" panose="020F0502020204030204" pitchFamily="34" charset="0"/>
                <a:cs typeface="Calibri" panose="020F0502020204030204" pitchFamily="34" charset="0"/>
              </a:defRPr>
            </a:lvl2pPr>
            <a:lvl3pPr marL="1143000" indent="-228600">
              <a:lnSpc>
                <a:spcPct val="90000"/>
              </a:lnSpc>
              <a:spcBef>
                <a:spcPts val="500"/>
              </a:spcBef>
              <a:buClr>
                <a:srgbClr val="202A5A"/>
              </a:buClr>
              <a:buFont typeface="Arial" panose="020B0604020202020204" pitchFamily="34" charset="0"/>
              <a:buChar char="•"/>
              <a:defRPr sz="2400">
                <a:latin typeface="Calibri" panose="020F0502020204030204" pitchFamily="34" charset="0"/>
                <a:cs typeface="Calibri" panose="020F0502020204030204" pitchFamily="34" charset="0"/>
              </a:defRPr>
            </a:lvl3pPr>
            <a:lvl4pPr marL="1600200" indent="-228600">
              <a:lnSpc>
                <a:spcPct val="90000"/>
              </a:lnSpc>
              <a:spcBef>
                <a:spcPts val="500"/>
              </a:spcBef>
              <a:buClr>
                <a:srgbClr val="202A5A"/>
              </a:buClr>
              <a:buFont typeface="Arial" panose="020B0604020202020204" pitchFamily="34" charset="0"/>
              <a:buChar char="•"/>
              <a:defRPr sz="2400">
                <a:latin typeface="Calibri" panose="020F0502020204030204" pitchFamily="34" charset="0"/>
                <a:cs typeface="Calibri" panose="020F0502020204030204" pitchFamily="34" charset="0"/>
              </a:defRPr>
            </a:lvl4pPr>
            <a:lvl5pPr marL="2057400" indent="-228600">
              <a:lnSpc>
                <a:spcPct val="90000"/>
              </a:lnSpc>
              <a:spcBef>
                <a:spcPts val="500"/>
              </a:spcBef>
              <a:buClr>
                <a:srgbClr val="202A5A"/>
              </a:buClr>
              <a:buFont typeface="Arial" panose="020B0604020202020204" pitchFamily="34" charset="0"/>
              <a:buChar char="•"/>
              <a:defRPr sz="2400">
                <a:latin typeface="Calibri" panose="020F0502020204030204" pitchFamily="34" charset="0"/>
                <a:cs typeface="Calibri" panose="020F0502020204030204"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rtl="0"/>
            <a:r>
              <a:rPr lang="en-US" sz="1800" dirty="0">
                <a:solidFill>
                  <a:srgbClr val="000000"/>
                </a:solidFill>
                <a:latin typeface="Nunito Sans" pitchFamily="2" charset="0"/>
              </a:rPr>
              <a:t>If we want our ML pipeline to work well in production, its components must be orchestrated. The dependencies and data flow between them must be coordinated reliably, regularly, and observably. </a:t>
            </a:r>
          </a:p>
          <a:p>
            <a:br>
              <a:rPr lang="en-US" sz="1800" dirty="0">
                <a:solidFill>
                  <a:srgbClr val="000000"/>
                </a:solidFill>
                <a:latin typeface="Nunito Sans" pitchFamily="2" charset="0"/>
              </a:rPr>
            </a:br>
            <a:r>
              <a:rPr lang="en-US" sz="1800" dirty="0">
                <a:solidFill>
                  <a:srgbClr val="000000"/>
                </a:solidFill>
                <a:latin typeface="Nunito Sans" pitchFamily="2" charset="0"/>
              </a:rPr>
              <a:t>This practice is known as machine learning orchestration (</a:t>
            </a:r>
            <a:r>
              <a:rPr lang="en-US" sz="1800" dirty="0" err="1">
                <a:solidFill>
                  <a:srgbClr val="000000"/>
                </a:solidFill>
                <a:latin typeface="Nunito Sans" pitchFamily="2" charset="0"/>
              </a:rPr>
              <a:t>MLOx</a:t>
            </a:r>
            <a:r>
              <a:rPr lang="en-US" sz="1800" dirty="0">
                <a:solidFill>
                  <a:srgbClr val="000000"/>
                </a:solidFill>
                <a:latin typeface="Nunito Sans" pitchFamily="2" charset="0"/>
              </a:rPr>
              <a:t>).</a:t>
            </a:r>
          </a:p>
          <a:p>
            <a:endParaRPr lang="en-US" sz="1800" dirty="0">
              <a:solidFill>
                <a:srgbClr val="000000"/>
              </a:solidFill>
              <a:latin typeface="Nunito Sans" pitchFamily="2" charset="0"/>
              <a:sym typeface="Nunito Sans"/>
            </a:endParaRPr>
          </a:p>
        </p:txBody>
      </p:sp>
      <p:sp>
        <p:nvSpPr>
          <p:cNvPr id="3" name="Title 2">
            <a:extLst>
              <a:ext uri="{FF2B5EF4-FFF2-40B4-BE49-F238E27FC236}">
                <a16:creationId xmlns:a16="http://schemas.microsoft.com/office/drawing/2014/main" id="{71682557-E34F-EBB0-2CA1-BBFC6D29D41A}"/>
              </a:ext>
            </a:extLst>
          </p:cNvPr>
          <p:cNvSpPr>
            <a:spLocks noGrp="1"/>
          </p:cNvSpPr>
          <p:nvPr>
            <p:ph type="title"/>
          </p:nvPr>
        </p:nvSpPr>
        <p:spPr>
          <a:xfrm>
            <a:off x="810053" y="404205"/>
            <a:ext cx="5608854" cy="758927"/>
          </a:xfrm>
        </p:spPr>
        <p:txBody>
          <a:bodyPr>
            <a:normAutofit/>
          </a:bodyPr>
          <a:lstStyle/>
          <a:p>
            <a:r>
              <a:rPr lang="es-MX" sz="3200" dirty="0" err="1">
                <a:solidFill>
                  <a:srgbClr val="20295A"/>
                </a:solidFill>
              </a:rPr>
              <a:t>How</a:t>
            </a:r>
            <a:r>
              <a:rPr lang="es-MX" sz="3200" dirty="0">
                <a:solidFill>
                  <a:srgbClr val="20295A"/>
                </a:solidFill>
              </a:rPr>
              <a:t> a </a:t>
            </a:r>
            <a:r>
              <a:rPr lang="es-MX" sz="3200" dirty="0" err="1">
                <a:solidFill>
                  <a:srgbClr val="20295A"/>
                </a:solidFill>
              </a:rPr>
              <a:t>typical</a:t>
            </a:r>
            <a:r>
              <a:rPr lang="es-MX" sz="3200" dirty="0">
                <a:solidFill>
                  <a:srgbClr val="20295A"/>
                </a:solidFill>
              </a:rPr>
              <a:t> ML pipeline looks</a:t>
            </a:r>
            <a:endParaRPr lang="en-MX" sz="3200" dirty="0">
              <a:solidFill>
                <a:srgbClr val="20295A"/>
              </a:solidFill>
            </a:endParaRPr>
          </a:p>
        </p:txBody>
      </p:sp>
      <p:pic>
        <p:nvPicPr>
          <p:cNvPr id="5" name="Imagen 4">
            <a:extLst>
              <a:ext uri="{FF2B5EF4-FFF2-40B4-BE49-F238E27FC236}">
                <a16:creationId xmlns:a16="http://schemas.microsoft.com/office/drawing/2014/main" id="{990F910B-A747-CC85-20A2-9C024AE02322}"/>
              </a:ext>
            </a:extLst>
          </p:cNvPr>
          <p:cNvPicPr>
            <a:picLocks noChangeAspect="1"/>
          </p:cNvPicPr>
          <p:nvPr/>
        </p:nvPicPr>
        <p:blipFill>
          <a:blip r:embed="rId2"/>
          <a:stretch>
            <a:fillRect/>
          </a:stretch>
        </p:blipFill>
        <p:spPr>
          <a:xfrm>
            <a:off x="4062498" y="3495010"/>
            <a:ext cx="4067004" cy="2958785"/>
          </a:xfrm>
          <a:prstGeom prst="rect">
            <a:avLst/>
          </a:prstGeom>
        </p:spPr>
      </p:pic>
    </p:spTree>
    <p:extLst>
      <p:ext uri="{BB962C8B-B14F-4D97-AF65-F5344CB8AC3E}">
        <p14:creationId xmlns:p14="http://schemas.microsoft.com/office/powerpoint/2010/main" val="37533883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609270-95E7-7AFB-E469-4A8C7ADC9C3B}"/>
            </a:ext>
          </a:extLst>
        </p:cNvPr>
        <p:cNvGrpSpPr/>
        <p:nvPr/>
      </p:nvGrpSpPr>
      <p:grpSpPr>
        <a:xfrm>
          <a:off x="0" y="0"/>
          <a:ext cx="0" cy="0"/>
          <a:chOff x="0" y="0"/>
          <a:chExt cx="0" cy="0"/>
        </a:xfrm>
      </p:grpSpPr>
      <p:sp>
        <p:nvSpPr>
          <p:cNvPr id="2" name="Google Shape;1730;p171">
            <a:extLst>
              <a:ext uri="{FF2B5EF4-FFF2-40B4-BE49-F238E27FC236}">
                <a16:creationId xmlns:a16="http://schemas.microsoft.com/office/drawing/2014/main" id="{1AE6B9A2-6999-6874-12CF-B65F34E5ED6E}"/>
              </a:ext>
            </a:extLst>
          </p:cNvPr>
          <p:cNvSpPr txBox="1"/>
          <p:nvPr/>
        </p:nvSpPr>
        <p:spPr>
          <a:xfrm>
            <a:off x="810053" y="547931"/>
            <a:ext cx="10226121" cy="4241352"/>
          </a:xfrm>
          <a:prstGeom prst="rect">
            <a:avLst/>
          </a:prstGeom>
        </p:spPr>
        <p:txBody>
          <a:bodyPr vert="horz" lIns="91440" tIns="45720" rIns="91440" bIns="45720" rtlCol="0">
            <a:noAutofit/>
          </a:bodyPr>
          <a:lstStyle>
            <a:defPPr marR="0" lvl="0" algn="l" rtl="0">
              <a:lnSpc>
                <a:spcPct val="100000"/>
              </a:lnSpc>
              <a:spcBef>
                <a:spcPts val="0"/>
              </a:spcBef>
              <a:spcAft>
                <a:spcPts val="0"/>
              </a:spcAft>
            </a:defPPr>
            <a:lvl1pPr lvl="0" indent="0" algn="just">
              <a:lnSpc>
                <a:spcPct val="150000"/>
              </a:lnSpc>
              <a:spcBef>
                <a:spcPts val="0"/>
              </a:spcBef>
              <a:spcAft>
                <a:spcPts val="0"/>
              </a:spcAft>
              <a:buClr>
                <a:srgbClr val="202A5A"/>
              </a:buClr>
              <a:buFont typeface="Arial" panose="020B0604020202020204" pitchFamily="34" charset="0"/>
              <a:buNone/>
              <a:defRPr sz="2000">
                <a:latin typeface="Nunito Sans"/>
                <a:ea typeface="Nunito Sans"/>
                <a:cs typeface="Nunito Sans"/>
              </a:defRPr>
            </a:lvl1pPr>
            <a:lvl2pPr marL="685800" indent="-228600">
              <a:lnSpc>
                <a:spcPct val="90000"/>
              </a:lnSpc>
              <a:spcBef>
                <a:spcPts val="500"/>
              </a:spcBef>
              <a:buClr>
                <a:srgbClr val="202A5A"/>
              </a:buClr>
              <a:buFont typeface="Arial" panose="020B0604020202020204" pitchFamily="34" charset="0"/>
              <a:buChar char="•"/>
              <a:defRPr sz="2400">
                <a:latin typeface="Calibri" panose="020F0502020204030204" pitchFamily="34" charset="0"/>
                <a:cs typeface="Calibri" panose="020F0502020204030204" pitchFamily="34" charset="0"/>
              </a:defRPr>
            </a:lvl2pPr>
            <a:lvl3pPr marL="1143000" indent="-228600">
              <a:lnSpc>
                <a:spcPct val="90000"/>
              </a:lnSpc>
              <a:spcBef>
                <a:spcPts val="500"/>
              </a:spcBef>
              <a:buClr>
                <a:srgbClr val="202A5A"/>
              </a:buClr>
              <a:buFont typeface="Arial" panose="020B0604020202020204" pitchFamily="34" charset="0"/>
              <a:buChar char="•"/>
              <a:defRPr sz="2400">
                <a:latin typeface="Calibri" panose="020F0502020204030204" pitchFamily="34" charset="0"/>
                <a:cs typeface="Calibri" panose="020F0502020204030204" pitchFamily="34" charset="0"/>
              </a:defRPr>
            </a:lvl3pPr>
            <a:lvl4pPr marL="1600200" indent="-228600">
              <a:lnSpc>
                <a:spcPct val="90000"/>
              </a:lnSpc>
              <a:spcBef>
                <a:spcPts val="500"/>
              </a:spcBef>
              <a:buClr>
                <a:srgbClr val="202A5A"/>
              </a:buClr>
              <a:buFont typeface="Arial" panose="020B0604020202020204" pitchFamily="34" charset="0"/>
              <a:buChar char="•"/>
              <a:defRPr sz="2400">
                <a:latin typeface="Calibri" panose="020F0502020204030204" pitchFamily="34" charset="0"/>
                <a:cs typeface="Calibri" panose="020F0502020204030204" pitchFamily="34" charset="0"/>
              </a:defRPr>
            </a:lvl4pPr>
            <a:lvl5pPr marL="2057400" indent="-228600">
              <a:lnSpc>
                <a:spcPct val="90000"/>
              </a:lnSpc>
              <a:spcBef>
                <a:spcPts val="500"/>
              </a:spcBef>
              <a:buClr>
                <a:srgbClr val="202A5A"/>
              </a:buClr>
              <a:buFont typeface="Arial" panose="020B0604020202020204" pitchFamily="34" charset="0"/>
              <a:buChar char="•"/>
              <a:defRPr sz="2400">
                <a:latin typeface="Calibri" panose="020F0502020204030204" pitchFamily="34" charset="0"/>
                <a:cs typeface="Calibri" panose="020F0502020204030204"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sz="1400" dirty="0">
                <a:solidFill>
                  <a:srgbClr val="000000"/>
                </a:solidFill>
                <a:latin typeface="Montserrat" panose="00000500000000000000" pitchFamily="2" charset="0"/>
              </a:rPr>
              <a:t>Issues with Virtual Machines</a:t>
            </a:r>
          </a:p>
          <a:p>
            <a:pPr marL="285750" indent="-285750">
              <a:buFont typeface="Arial" panose="020B0604020202020204" pitchFamily="34" charset="0"/>
              <a:buChar char="•"/>
            </a:pPr>
            <a:r>
              <a:rPr lang="en-US" sz="1400" dirty="0">
                <a:solidFill>
                  <a:srgbClr val="000000"/>
                </a:solidFill>
                <a:latin typeface="Montserrat" panose="00000500000000000000" pitchFamily="2" charset="0"/>
              </a:rPr>
              <a:t>Size: Duplicates standard files, leading to slow startup.</a:t>
            </a:r>
          </a:p>
          <a:p>
            <a:pPr marL="285750" indent="-285750">
              <a:buFont typeface="Arial" panose="020B0604020202020204" pitchFamily="34" charset="0"/>
              <a:buChar char="•"/>
            </a:pPr>
            <a:r>
              <a:rPr lang="en-US" sz="1400" dirty="0">
                <a:solidFill>
                  <a:srgbClr val="000000"/>
                </a:solidFill>
                <a:latin typeface="Montserrat" panose="00000500000000000000" pitchFamily="2" charset="0"/>
              </a:rPr>
              <a:t>Maintenance Cost: Requires maintenance, similar to any other computer.</a:t>
            </a:r>
          </a:p>
          <a:p>
            <a:pPr marL="285750" indent="-285750">
              <a:buFont typeface="Arial" panose="020B0604020202020204" pitchFamily="34" charset="0"/>
              <a:buChar char="•"/>
            </a:pPr>
            <a:r>
              <a:rPr lang="en-US" sz="1400" dirty="0">
                <a:solidFill>
                  <a:srgbClr val="000000"/>
                </a:solidFill>
                <a:latin typeface="Montserrat" panose="00000500000000000000" pitchFamily="2" charset="0"/>
              </a:rPr>
              <a:t>Multiple Formats: VID, VHD, raw, etc.</a:t>
            </a:r>
          </a:p>
          <a:p>
            <a:pPr>
              <a:buFont typeface="Arial" panose="020B0604020202020204" pitchFamily="34" charset="0"/>
              <a:buChar char="•"/>
            </a:pPr>
            <a:endParaRPr lang="en-US" sz="1400" dirty="0">
              <a:solidFill>
                <a:srgbClr val="000000"/>
              </a:solidFill>
              <a:latin typeface="Montserrat" panose="00000500000000000000" pitchFamily="2" charset="0"/>
            </a:endParaRPr>
          </a:p>
          <a:p>
            <a:r>
              <a:rPr lang="en-US" sz="1400" dirty="0">
                <a:solidFill>
                  <a:srgbClr val="000000"/>
                </a:solidFill>
                <a:latin typeface="Montserrat" panose="00000500000000000000" pitchFamily="2" charset="0"/>
              </a:rPr>
              <a:t>Advantages of containers</a:t>
            </a:r>
          </a:p>
          <a:p>
            <a:pPr marL="285750" indent="-285750">
              <a:buFont typeface="Arial" panose="020B0604020202020204" pitchFamily="34" charset="0"/>
              <a:buChar char="•"/>
            </a:pPr>
            <a:r>
              <a:rPr lang="en-US" sz="1400" dirty="0">
                <a:solidFill>
                  <a:srgbClr val="000000"/>
                </a:solidFill>
                <a:latin typeface="Montserrat" panose="00000500000000000000" pitchFamily="2" charset="0"/>
              </a:rPr>
              <a:t>Flexibility: Any application can be containerized.</a:t>
            </a:r>
          </a:p>
          <a:p>
            <a:pPr marL="285750" indent="-285750">
              <a:buFont typeface="Arial" panose="020B0604020202020204" pitchFamily="34" charset="0"/>
              <a:buChar char="•"/>
            </a:pPr>
            <a:r>
              <a:rPr lang="en-US" sz="1400" dirty="0">
                <a:solidFill>
                  <a:srgbClr val="000000"/>
                </a:solidFill>
                <a:latin typeface="Montserrat" panose="00000500000000000000" pitchFamily="2" charset="0"/>
              </a:rPr>
              <a:t>Lightweight: Containers use the host OS kernel.</a:t>
            </a:r>
          </a:p>
          <a:p>
            <a:pPr marL="285750" indent="-285750">
              <a:buFont typeface="Arial" panose="020B0604020202020204" pitchFamily="34" charset="0"/>
              <a:buChar char="•"/>
            </a:pPr>
            <a:r>
              <a:rPr lang="en-US" sz="1400" dirty="0">
                <a:solidFill>
                  <a:srgbClr val="000000"/>
                </a:solidFill>
                <a:latin typeface="Montserrat" panose="00000500000000000000" pitchFamily="2" charset="0"/>
              </a:rPr>
              <a:t>Portable: Run consistently on any machine.</a:t>
            </a:r>
          </a:p>
          <a:p>
            <a:pPr marL="285750" indent="-285750">
              <a:buFont typeface="Arial" panose="020B0604020202020204" pitchFamily="34" charset="0"/>
              <a:buChar char="•"/>
            </a:pPr>
            <a:r>
              <a:rPr lang="en-US" sz="1400" dirty="0">
                <a:solidFill>
                  <a:srgbClr val="000000"/>
                </a:solidFill>
                <a:latin typeface="Montserrat" panose="00000500000000000000" pitchFamily="2" charset="0"/>
              </a:rPr>
              <a:t>Scalable: Easily create more containers with identical functionality.</a:t>
            </a:r>
          </a:p>
          <a:p>
            <a:pPr marL="285750" indent="-285750">
              <a:buFont typeface="Arial" panose="020B0604020202020204" pitchFamily="34" charset="0"/>
              <a:buChar char="•"/>
            </a:pPr>
            <a:r>
              <a:rPr lang="en-US" sz="1400" dirty="0">
                <a:solidFill>
                  <a:srgbClr val="000000"/>
                </a:solidFill>
                <a:latin typeface="Montserrat" panose="00000500000000000000" pitchFamily="2" charset="0"/>
              </a:rPr>
              <a:t>Secure: A container can control access to system areas.</a:t>
            </a:r>
          </a:p>
          <a:p>
            <a:endParaRPr lang="en-US" sz="1400" dirty="0">
              <a:solidFill>
                <a:srgbClr val="000000"/>
              </a:solidFill>
              <a:latin typeface="Montserrat" panose="00000500000000000000" pitchFamily="2" charset="0"/>
            </a:endParaRPr>
          </a:p>
          <a:p>
            <a:endParaRPr lang="en-US" sz="1400" dirty="0">
              <a:solidFill>
                <a:srgbClr val="000000"/>
              </a:solidFill>
              <a:latin typeface="Montserrat" panose="00000500000000000000" pitchFamily="2" charset="0"/>
            </a:endParaRPr>
          </a:p>
          <a:p>
            <a:endParaRPr lang="en-US" sz="1400" dirty="0">
              <a:solidFill>
                <a:srgbClr val="000000"/>
              </a:solidFill>
              <a:latin typeface="Montserrat" panose="00000500000000000000" pitchFamily="2" charset="0"/>
            </a:endParaRPr>
          </a:p>
        </p:txBody>
      </p:sp>
    </p:spTree>
    <p:extLst>
      <p:ext uri="{BB962C8B-B14F-4D97-AF65-F5344CB8AC3E}">
        <p14:creationId xmlns:p14="http://schemas.microsoft.com/office/powerpoint/2010/main" val="307022820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FD200F-C178-4E0C-4DCF-171D0F93EA7A}"/>
            </a:ext>
          </a:extLst>
        </p:cNvPr>
        <p:cNvGrpSpPr/>
        <p:nvPr/>
      </p:nvGrpSpPr>
      <p:grpSpPr>
        <a:xfrm>
          <a:off x="0" y="0"/>
          <a:ext cx="0" cy="0"/>
          <a:chOff x="0" y="0"/>
          <a:chExt cx="0" cy="0"/>
        </a:xfrm>
      </p:grpSpPr>
      <p:sp>
        <p:nvSpPr>
          <p:cNvPr id="2" name="Google Shape;1730;p171">
            <a:extLst>
              <a:ext uri="{FF2B5EF4-FFF2-40B4-BE49-F238E27FC236}">
                <a16:creationId xmlns:a16="http://schemas.microsoft.com/office/drawing/2014/main" id="{363263ED-10C2-6928-E087-4216661E8EFE}"/>
              </a:ext>
            </a:extLst>
          </p:cNvPr>
          <p:cNvSpPr txBox="1"/>
          <p:nvPr/>
        </p:nvSpPr>
        <p:spPr>
          <a:xfrm>
            <a:off x="810053" y="547931"/>
            <a:ext cx="10226121" cy="2222429"/>
          </a:xfrm>
          <a:prstGeom prst="rect">
            <a:avLst/>
          </a:prstGeom>
        </p:spPr>
        <p:txBody>
          <a:bodyPr vert="horz" lIns="91440" tIns="45720" rIns="91440" bIns="45720" rtlCol="0">
            <a:noAutofit/>
          </a:bodyPr>
          <a:lstStyle>
            <a:defPPr marR="0" lvl="0" algn="l" rtl="0">
              <a:lnSpc>
                <a:spcPct val="100000"/>
              </a:lnSpc>
              <a:spcBef>
                <a:spcPts val="0"/>
              </a:spcBef>
              <a:spcAft>
                <a:spcPts val="0"/>
              </a:spcAft>
            </a:defPPr>
            <a:lvl1pPr lvl="0" indent="0" algn="just">
              <a:lnSpc>
                <a:spcPct val="150000"/>
              </a:lnSpc>
              <a:spcBef>
                <a:spcPts val="0"/>
              </a:spcBef>
              <a:spcAft>
                <a:spcPts val="0"/>
              </a:spcAft>
              <a:buClr>
                <a:srgbClr val="202A5A"/>
              </a:buClr>
              <a:buFont typeface="Arial" panose="020B0604020202020204" pitchFamily="34" charset="0"/>
              <a:buNone/>
              <a:defRPr sz="2000">
                <a:latin typeface="Nunito Sans"/>
                <a:ea typeface="Nunito Sans"/>
                <a:cs typeface="Nunito Sans"/>
              </a:defRPr>
            </a:lvl1pPr>
            <a:lvl2pPr marL="685800" indent="-228600">
              <a:lnSpc>
                <a:spcPct val="90000"/>
              </a:lnSpc>
              <a:spcBef>
                <a:spcPts val="500"/>
              </a:spcBef>
              <a:buClr>
                <a:srgbClr val="202A5A"/>
              </a:buClr>
              <a:buFont typeface="Arial" panose="020B0604020202020204" pitchFamily="34" charset="0"/>
              <a:buChar char="•"/>
              <a:defRPr sz="2400">
                <a:latin typeface="Calibri" panose="020F0502020204030204" pitchFamily="34" charset="0"/>
                <a:cs typeface="Calibri" panose="020F0502020204030204" pitchFamily="34" charset="0"/>
              </a:defRPr>
            </a:lvl2pPr>
            <a:lvl3pPr marL="1143000" indent="-228600">
              <a:lnSpc>
                <a:spcPct val="90000"/>
              </a:lnSpc>
              <a:spcBef>
                <a:spcPts val="500"/>
              </a:spcBef>
              <a:buClr>
                <a:srgbClr val="202A5A"/>
              </a:buClr>
              <a:buFont typeface="Arial" panose="020B0604020202020204" pitchFamily="34" charset="0"/>
              <a:buChar char="•"/>
              <a:defRPr sz="2400">
                <a:latin typeface="Calibri" panose="020F0502020204030204" pitchFamily="34" charset="0"/>
                <a:cs typeface="Calibri" panose="020F0502020204030204" pitchFamily="34" charset="0"/>
              </a:defRPr>
            </a:lvl3pPr>
            <a:lvl4pPr marL="1600200" indent="-228600">
              <a:lnSpc>
                <a:spcPct val="90000"/>
              </a:lnSpc>
              <a:spcBef>
                <a:spcPts val="500"/>
              </a:spcBef>
              <a:buClr>
                <a:srgbClr val="202A5A"/>
              </a:buClr>
              <a:buFont typeface="Arial" panose="020B0604020202020204" pitchFamily="34" charset="0"/>
              <a:buChar char="•"/>
              <a:defRPr sz="2400">
                <a:latin typeface="Calibri" panose="020F0502020204030204" pitchFamily="34" charset="0"/>
                <a:cs typeface="Calibri" panose="020F0502020204030204" pitchFamily="34" charset="0"/>
              </a:defRPr>
            </a:lvl4pPr>
            <a:lvl5pPr marL="2057400" indent="-228600">
              <a:lnSpc>
                <a:spcPct val="90000"/>
              </a:lnSpc>
              <a:spcBef>
                <a:spcPts val="500"/>
              </a:spcBef>
              <a:buClr>
                <a:srgbClr val="202A5A"/>
              </a:buClr>
              <a:buFont typeface="Arial" panose="020B0604020202020204" pitchFamily="34" charset="0"/>
              <a:buChar char="•"/>
              <a:defRPr sz="2400">
                <a:latin typeface="Calibri" panose="020F0502020204030204" pitchFamily="34" charset="0"/>
                <a:cs typeface="Calibri" panose="020F0502020204030204"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sz="1400" dirty="0">
                <a:solidFill>
                  <a:srgbClr val="000000"/>
                </a:solidFill>
                <a:latin typeface="Montserrat" panose="00000500000000000000" pitchFamily="2" charset="0"/>
              </a:rPr>
              <a:t>To package an ML model using Docker, follow the next steps:</a:t>
            </a:r>
          </a:p>
          <a:p>
            <a:pPr marL="342900" indent="-342900">
              <a:buFont typeface="+mj-lt"/>
              <a:buAutoNum type="arabicPeriod"/>
            </a:pPr>
            <a:r>
              <a:rPr lang="en-US" sz="1400" dirty="0">
                <a:solidFill>
                  <a:srgbClr val="000000"/>
                </a:solidFill>
                <a:latin typeface="Montserrat" panose="00000500000000000000" pitchFamily="2" charset="0"/>
              </a:rPr>
              <a:t>Create a </a:t>
            </a:r>
            <a:r>
              <a:rPr lang="en-US" sz="1400" dirty="0" err="1">
                <a:solidFill>
                  <a:srgbClr val="000000"/>
                </a:solidFill>
                <a:latin typeface="Montserrat" panose="00000500000000000000" pitchFamily="2" charset="0"/>
              </a:rPr>
              <a:t>Dockerfile</a:t>
            </a:r>
            <a:r>
              <a:rPr lang="en-US" sz="1400" dirty="0">
                <a:solidFill>
                  <a:srgbClr val="000000"/>
                </a:solidFill>
                <a:latin typeface="Montserrat" panose="00000500000000000000" pitchFamily="2" charset="0"/>
              </a:rPr>
              <a:t>.</a:t>
            </a:r>
          </a:p>
          <a:p>
            <a:pPr marL="342900" indent="-342900">
              <a:buFont typeface="+mj-lt"/>
              <a:buAutoNum type="arabicPeriod"/>
            </a:pPr>
            <a:r>
              <a:rPr lang="en-US" sz="1400" dirty="0">
                <a:solidFill>
                  <a:srgbClr val="000000"/>
                </a:solidFill>
                <a:latin typeface="Montserrat" panose="00000500000000000000" pitchFamily="2" charset="0"/>
              </a:rPr>
              <a:t>Build the Docker image.</a:t>
            </a:r>
          </a:p>
          <a:p>
            <a:pPr marL="342900" indent="-342900">
              <a:buFont typeface="+mj-lt"/>
              <a:buAutoNum type="arabicPeriod"/>
            </a:pPr>
            <a:r>
              <a:rPr lang="en-US" sz="1400" dirty="0">
                <a:solidFill>
                  <a:srgbClr val="000000"/>
                </a:solidFill>
                <a:latin typeface="Montserrat" panose="00000500000000000000" pitchFamily="2" charset="0"/>
              </a:rPr>
              <a:t>Push the Docker image to a registry.</a:t>
            </a:r>
          </a:p>
          <a:p>
            <a:pPr marL="342900" indent="-342900">
              <a:buFont typeface="+mj-lt"/>
              <a:buAutoNum type="arabicPeriod"/>
            </a:pPr>
            <a:r>
              <a:rPr lang="en-US" sz="1400" dirty="0">
                <a:solidFill>
                  <a:srgbClr val="000000"/>
                </a:solidFill>
                <a:latin typeface="Montserrat" panose="00000500000000000000" pitchFamily="2" charset="0"/>
              </a:rPr>
              <a:t>Pull the Docker image from the registry.</a:t>
            </a:r>
          </a:p>
          <a:p>
            <a:pPr marL="342900" indent="-342900">
              <a:buFont typeface="+mj-lt"/>
              <a:buAutoNum type="arabicPeriod"/>
            </a:pPr>
            <a:r>
              <a:rPr lang="en-US" sz="1400" dirty="0">
                <a:solidFill>
                  <a:srgbClr val="000000"/>
                </a:solidFill>
                <a:latin typeface="Montserrat" panose="00000500000000000000" pitchFamily="2" charset="0"/>
              </a:rPr>
              <a:t>Run the Docker container.</a:t>
            </a:r>
          </a:p>
          <a:p>
            <a:endParaRPr lang="en-US" sz="1400" dirty="0">
              <a:solidFill>
                <a:srgbClr val="000000"/>
              </a:solidFill>
              <a:latin typeface="Montserrat" panose="00000500000000000000" pitchFamily="2" charset="0"/>
            </a:endParaRPr>
          </a:p>
          <a:p>
            <a:endParaRPr lang="en-US" sz="1400" dirty="0">
              <a:solidFill>
                <a:srgbClr val="000000"/>
              </a:solidFill>
              <a:latin typeface="Montserrat" panose="00000500000000000000" pitchFamily="2" charset="0"/>
            </a:endParaRPr>
          </a:p>
          <a:p>
            <a:endParaRPr lang="en-US" sz="1400" dirty="0">
              <a:solidFill>
                <a:srgbClr val="000000"/>
              </a:solidFill>
              <a:latin typeface="Montserrat" panose="00000500000000000000" pitchFamily="2" charset="0"/>
            </a:endParaRPr>
          </a:p>
        </p:txBody>
      </p:sp>
      <p:pic>
        <p:nvPicPr>
          <p:cNvPr id="32770" name="Picture 2" descr="The Ultimate Docker Cheat Sheet | dockerlabs">
            <a:extLst>
              <a:ext uri="{FF2B5EF4-FFF2-40B4-BE49-F238E27FC236}">
                <a16:creationId xmlns:a16="http://schemas.microsoft.com/office/drawing/2014/main" id="{6BA0148B-C161-9CF0-0C21-1DBB871B006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28616" y="2837059"/>
            <a:ext cx="6394704" cy="35970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530254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D267B5-C1FE-31E3-19D2-B1FBF994A244}"/>
            </a:ext>
          </a:extLst>
        </p:cNvPr>
        <p:cNvGrpSpPr/>
        <p:nvPr/>
      </p:nvGrpSpPr>
      <p:grpSpPr>
        <a:xfrm>
          <a:off x="0" y="0"/>
          <a:ext cx="0" cy="0"/>
          <a:chOff x="0" y="0"/>
          <a:chExt cx="0" cy="0"/>
        </a:xfrm>
      </p:grpSpPr>
      <p:sp>
        <p:nvSpPr>
          <p:cNvPr id="2" name="Google Shape;1754;p174">
            <a:extLst>
              <a:ext uri="{FF2B5EF4-FFF2-40B4-BE49-F238E27FC236}">
                <a16:creationId xmlns:a16="http://schemas.microsoft.com/office/drawing/2014/main" id="{18B1FA88-914B-350E-4D6D-2D65C279C2D1}"/>
              </a:ext>
            </a:extLst>
          </p:cNvPr>
          <p:cNvSpPr txBox="1">
            <a:spLocks noGrp="1"/>
          </p:cNvSpPr>
          <p:nvPr/>
        </p:nvSpPr>
        <p:spPr>
          <a:xfrm>
            <a:off x="850505" y="4316391"/>
            <a:ext cx="8874066" cy="62756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600"/>
              <a:buFont typeface="Nunito Sans Black"/>
              <a:buNone/>
              <a:defRPr sz="2600" b="0" i="0" u="none" strike="noStrike" cap="none">
                <a:solidFill>
                  <a:schemeClr val="lt1"/>
                </a:solidFill>
                <a:latin typeface="Nunito Sans Black"/>
                <a:ea typeface="Nunito Sans Black"/>
                <a:cs typeface="Nunito Sans Black"/>
                <a:sym typeface="Nunito Sans Black"/>
              </a:defRPr>
            </a:lvl1pPr>
            <a:lvl2pPr marR="0" lvl="1" algn="l" rtl="0">
              <a:lnSpc>
                <a:spcPct val="100000"/>
              </a:lnSpc>
              <a:spcBef>
                <a:spcPts val="0"/>
              </a:spcBef>
              <a:spcAft>
                <a:spcPts val="0"/>
              </a:spcAft>
              <a:buClr>
                <a:schemeClr val="lt1"/>
              </a:buClr>
              <a:buSzPts val="1900"/>
              <a:buFont typeface="Nunito Sans Black"/>
              <a:buNone/>
              <a:defRPr sz="1900" b="0" i="0" u="none" strike="noStrike" cap="none">
                <a:solidFill>
                  <a:schemeClr val="lt1"/>
                </a:solidFill>
                <a:latin typeface="Nunito Sans Black"/>
                <a:ea typeface="Nunito Sans Black"/>
                <a:cs typeface="Nunito Sans Black"/>
                <a:sym typeface="Nunito Sans Black"/>
              </a:defRPr>
            </a:lvl2pPr>
            <a:lvl3pPr marR="0" lvl="2" algn="l" rtl="0">
              <a:lnSpc>
                <a:spcPct val="100000"/>
              </a:lnSpc>
              <a:spcBef>
                <a:spcPts val="0"/>
              </a:spcBef>
              <a:spcAft>
                <a:spcPts val="0"/>
              </a:spcAft>
              <a:buClr>
                <a:schemeClr val="lt1"/>
              </a:buClr>
              <a:buSzPts val="1900"/>
              <a:buFont typeface="Nunito Sans Black"/>
              <a:buNone/>
              <a:defRPr sz="1900" b="0" i="0" u="none" strike="noStrike" cap="none">
                <a:solidFill>
                  <a:schemeClr val="lt1"/>
                </a:solidFill>
                <a:latin typeface="Nunito Sans Black"/>
                <a:ea typeface="Nunito Sans Black"/>
                <a:cs typeface="Nunito Sans Black"/>
                <a:sym typeface="Nunito Sans Black"/>
              </a:defRPr>
            </a:lvl3pPr>
            <a:lvl4pPr marR="0" lvl="3" algn="l" rtl="0">
              <a:lnSpc>
                <a:spcPct val="100000"/>
              </a:lnSpc>
              <a:spcBef>
                <a:spcPts val="0"/>
              </a:spcBef>
              <a:spcAft>
                <a:spcPts val="0"/>
              </a:spcAft>
              <a:buClr>
                <a:schemeClr val="lt1"/>
              </a:buClr>
              <a:buSzPts val="1900"/>
              <a:buFont typeface="Nunito Sans Black"/>
              <a:buNone/>
              <a:defRPr sz="1900" b="0" i="0" u="none" strike="noStrike" cap="none">
                <a:solidFill>
                  <a:schemeClr val="lt1"/>
                </a:solidFill>
                <a:latin typeface="Nunito Sans Black"/>
                <a:ea typeface="Nunito Sans Black"/>
                <a:cs typeface="Nunito Sans Black"/>
                <a:sym typeface="Nunito Sans Black"/>
              </a:defRPr>
            </a:lvl4pPr>
            <a:lvl5pPr marR="0" lvl="4" algn="l" rtl="0">
              <a:lnSpc>
                <a:spcPct val="100000"/>
              </a:lnSpc>
              <a:spcBef>
                <a:spcPts val="0"/>
              </a:spcBef>
              <a:spcAft>
                <a:spcPts val="0"/>
              </a:spcAft>
              <a:buClr>
                <a:schemeClr val="lt1"/>
              </a:buClr>
              <a:buSzPts val="1900"/>
              <a:buFont typeface="Nunito Sans Black"/>
              <a:buNone/>
              <a:defRPr sz="1900" b="0" i="0" u="none" strike="noStrike" cap="none">
                <a:solidFill>
                  <a:schemeClr val="lt1"/>
                </a:solidFill>
                <a:latin typeface="Nunito Sans Black"/>
                <a:ea typeface="Nunito Sans Black"/>
                <a:cs typeface="Nunito Sans Black"/>
                <a:sym typeface="Nunito Sans Black"/>
              </a:defRPr>
            </a:lvl5pPr>
            <a:lvl6pPr marR="0" lvl="5" algn="l" rtl="0">
              <a:lnSpc>
                <a:spcPct val="100000"/>
              </a:lnSpc>
              <a:spcBef>
                <a:spcPts val="0"/>
              </a:spcBef>
              <a:spcAft>
                <a:spcPts val="0"/>
              </a:spcAft>
              <a:buClr>
                <a:schemeClr val="lt1"/>
              </a:buClr>
              <a:buSzPts val="1900"/>
              <a:buFont typeface="Nunito Sans Black"/>
              <a:buNone/>
              <a:defRPr sz="1900" b="0" i="0" u="none" strike="noStrike" cap="none">
                <a:solidFill>
                  <a:schemeClr val="lt1"/>
                </a:solidFill>
                <a:latin typeface="Nunito Sans Black"/>
                <a:ea typeface="Nunito Sans Black"/>
                <a:cs typeface="Nunito Sans Black"/>
                <a:sym typeface="Nunito Sans Black"/>
              </a:defRPr>
            </a:lvl6pPr>
            <a:lvl7pPr marR="0" lvl="6" algn="l" rtl="0">
              <a:lnSpc>
                <a:spcPct val="100000"/>
              </a:lnSpc>
              <a:spcBef>
                <a:spcPts val="0"/>
              </a:spcBef>
              <a:spcAft>
                <a:spcPts val="0"/>
              </a:spcAft>
              <a:buClr>
                <a:schemeClr val="lt1"/>
              </a:buClr>
              <a:buSzPts val="1900"/>
              <a:buFont typeface="Nunito Sans Black"/>
              <a:buNone/>
              <a:defRPr sz="1900" b="0" i="0" u="none" strike="noStrike" cap="none">
                <a:solidFill>
                  <a:schemeClr val="lt1"/>
                </a:solidFill>
                <a:latin typeface="Nunito Sans Black"/>
                <a:ea typeface="Nunito Sans Black"/>
                <a:cs typeface="Nunito Sans Black"/>
                <a:sym typeface="Nunito Sans Black"/>
              </a:defRPr>
            </a:lvl7pPr>
            <a:lvl8pPr marR="0" lvl="7" algn="l" rtl="0">
              <a:lnSpc>
                <a:spcPct val="100000"/>
              </a:lnSpc>
              <a:spcBef>
                <a:spcPts val="0"/>
              </a:spcBef>
              <a:spcAft>
                <a:spcPts val="0"/>
              </a:spcAft>
              <a:buClr>
                <a:schemeClr val="lt1"/>
              </a:buClr>
              <a:buSzPts val="1900"/>
              <a:buFont typeface="Nunito Sans Black"/>
              <a:buNone/>
              <a:defRPr sz="1900" b="0" i="0" u="none" strike="noStrike" cap="none">
                <a:solidFill>
                  <a:schemeClr val="lt1"/>
                </a:solidFill>
                <a:latin typeface="Nunito Sans Black"/>
                <a:ea typeface="Nunito Sans Black"/>
                <a:cs typeface="Nunito Sans Black"/>
                <a:sym typeface="Nunito Sans Black"/>
              </a:defRPr>
            </a:lvl8pPr>
            <a:lvl9pPr marR="0" lvl="8" algn="l" rtl="0">
              <a:lnSpc>
                <a:spcPct val="100000"/>
              </a:lnSpc>
              <a:spcBef>
                <a:spcPts val="0"/>
              </a:spcBef>
              <a:spcAft>
                <a:spcPts val="0"/>
              </a:spcAft>
              <a:buClr>
                <a:schemeClr val="lt1"/>
              </a:buClr>
              <a:buSzPts val="1900"/>
              <a:buFont typeface="Nunito Sans Black"/>
              <a:buNone/>
              <a:defRPr sz="1900" b="0" i="0" u="none" strike="noStrike" cap="none">
                <a:solidFill>
                  <a:schemeClr val="lt1"/>
                </a:solidFill>
                <a:latin typeface="Nunito Sans Black"/>
                <a:ea typeface="Nunito Sans Black"/>
                <a:cs typeface="Nunito Sans Black"/>
                <a:sym typeface="Nunito Sans Black"/>
              </a:defRPr>
            </a:lvl9pPr>
          </a:lstStyle>
          <a:p>
            <a:pPr marL="0" lvl="0" indent="0" algn="l" rtl="0">
              <a:spcBef>
                <a:spcPts val="0"/>
              </a:spcBef>
              <a:spcAft>
                <a:spcPts val="0"/>
              </a:spcAft>
              <a:buNone/>
            </a:pPr>
            <a:r>
              <a:rPr lang="en" sz="4800" dirty="0"/>
              <a:t>References.</a:t>
            </a:r>
            <a:endParaRPr sz="4800" dirty="0"/>
          </a:p>
        </p:txBody>
      </p:sp>
    </p:spTree>
    <p:extLst>
      <p:ext uri="{BB962C8B-B14F-4D97-AF65-F5344CB8AC3E}">
        <p14:creationId xmlns:p14="http://schemas.microsoft.com/office/powerpoint/2010/main" val="63248125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45E249-CD06-00CF-4EBE-2DC490F0EDA3}"/>
            </a:ext>
          </a:extLst>
        </p:cNvPr>
        <p:cNvGrpSpPr/>
        <p:nvPr/>
      </p:nvGrpSpPr>
      <p:grpSpPr>
        <a:xfrm>
          <a:off x="0" y="0"/>
          <a:ext cx="0" cy="0"/>
          <a:chOff x="0" y="0"/>
          <a:chExt cx="0" cy="0"/>
        </a:xfrm>
      </p:grpSpPr>
      <p:sp>
        <p:nvSpPr>
          <p:cNvPr id="2" name="Google Shape;1730;p171">
            <a:extLst>
              <a:ext uri="{FF2B5EF4-FFF2-40B4-BE49-F238E27FC236}">
                <a16:creationId xmlns:a16="http://schemas.microsoft.com/office/drawing/2014/main" id="{28577377-0450-725D-AFE0-AA14FB0EEAC1}"/>
              </a:ext>
            </a:extLst>
          </p:cNvPr>
          <p:cNvSpPr txBox="1"/>
          <p:nvPr/>
        </p:nvSpPr>
        <p:spPr>
          <a:xfrm>
            <a:off x="810053" y="547931"/>
            <a:ext cx="10226121" cy="2222429"/>
          </a:xfrm>
          <a:prstGeom prst="rect">
            <a:avLst/>
          </a:prstGeom>
        </p:spPr>
        <p:txBody>
          <a:bodyPr vert="horz" lIns="91440" tIns="45720" rIns="91440" bIns="45720" rtlCol="0">
            <a:noAutofit/>
          </a:bodyPr>
          <a:lstStyle>
            <a:defPPr marR="0" lvl="0" algn="l" rtl="0">
              <a:lnSpc>
                <a:spcPct val="100000"/>
              </a:lnSpc>
              <a:spcBef>
                <a:spcPts val="0"/>
              </a:spcBef>
              <a:spcAft>
                <a:spcPts val="0"/>
              </a:spcAft>
            </a:defPPr>
            <a:lvl1pPr lvl="0" indent="0" algn="just">
              <a:lnSpc>
                <a:spcPct val="150000"/>
              </a:lnSpc>
              <a:spcBef>
                <a:spcPts val="0"/>
              </a:spcBef>
              <a:spcAft>
                <a:spcPts val="0"/>
              </a:spcAft>
              <a:buClr>
                <a:srgbClr val="202A5A"/>
              </a:buClr>
              <a:buFont typeface="Arial" panose="020B0604020202020204" pitchFamily="34" charset="0"/>
              <a:buNone/>
              <a:defRPr sz="2000">
                <a:latin typeface="Nunito Sans"/>
                <a:ea typeface="Nunito Sans"/>
                <a:cs typeface="Nunito Sans"/>
              </a:defRPr>
            </a:lvl1pPr>
            <a:lvl2pPr marL="685800" indent="-228600">
              <a:lnSpc>
                <a:spcPct val="90000"/>
              </a:lnSpc>
              <a:spcBef>
                <a:spcPts val="500"/>
              </a:spcBef>
              <a:buClr>
                <a:srgbClr val="202A5A"/>
              </a:buClr>
              <a:buFont typeface="Arial" panose="020B0604020202020204" pitchFamily="34" charset="0"/>
              <a:buChar char="•"/>
              <a:defRPr sz="2400">
                <a:latin typeface="Calibri" panose="020F0502020204030204" pitchFamily="34" charset="0"/>
                <a:cs typeface="Calibri" panose="020F0502020204030204" pitchFamily="34" charset="0"/>
              </a:defRPr>
            </a:lvl2pPr>
            <a:lvl3pPr marL="1143000" indent="-228600">
              <a:lnSpc>
                <a:spcPct val="90000"/>
              </a:lnSpc>
              <a:spcBef>
                <a:spcPts val="500"/>
              </a:spcBef>
              <a:buClr>
                <a:srgbClr val="202A5A"/>
              </a:buClr>
              <a:buFont typeface="Arial" panose="020B0604020202020204" pitchFamily="34" charset="0"/>
              <a:buChar char="•"/>
              <a:defRPr sz="2400">
                <a:latin typeface="Calibri" panose="020F0502020204030204" pitchFamily="34" charset="0"/>
                <a:cs typeface="Calibri" panose="020F0502020204030204" pitchFamily="34" charset="0"/>
              </a:defRPr>
            </a:lvl3pPr>
            <a:lvl4pPr marL="1600200" indent="-228600">
              <a:lnSpc>
                <a:spcPct val="90000"/>
              </a:lnSpc>
              <a:spcBef>
                <a:spcPts val="500"/>
              </a:spcBef>
              <a:buClr>
                <a:srgbClr val="202A5A"/>
              </a:buClr>
              <a:buFont typeface="Arial" panose="020B0604020202020204" pitchFamily="34" charset="0"/>
              <a:buChar char="•"/>
              <a:defRPr sz="2400">
                <a:latin typeface="Calibri" panose="020F0502020204030204" pitchFamily="34" charset="0"/>
                <a:cs typeface="Calibri" panose="020F0502020204030204" pitchFamily="34" charset="0"/>
              </a:defRPr>
            </a:lvl4pPr>
            <a:lvl5pPr marL="2057400" indent="-228600">
              <a:lnSpc>
                <a:spcPct val="90000"/>
              </a:lnSpc>
              <a:spcBef>
                <a:spcPts val="500"/>
              </a:spcBef>
              <a:buClr>
                <a:srgbClr val="202A5A"/>
              </a:buClr>
              <a:buFont typeface="Arial" panose="020B0604020202020204" pitchFamily="34" charset="0"/>
              <a:buChar char="•"/>
              <a:defRPr sz="2400">
                <a:latin typeface="Calibri" panose="020F0502020204030204" pitchFamily="34" charset="0"/>
                <a:cs typeface="Calibri" panose="020F0502020204030204"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sz="1400" dirty="0">
                <a:solidFill>
                  <a:srgbClr val="000000"/>
                </a:solidFill>
                <a:latin typeface="Montserrat" panose="00000500000000000000" pitchFamily="2" charset="0"/>
              </a:rPr>
              <a:t>For further reference:</a:t>
            </a:r>
            <a:endParaRPr lang="en-US" sz="1400" dirty="0">
              <a:solidFill>
                <a:srgbClr val="000000"/>
              </a:solidFill>
              <a:latin typeface="Montserrat" panose="00000500000000000000" pitchFamily="2" charset="0"/>
              <a:hlinkClick r:id="rId2"/>
            </a:endParaRPr>
          </a:p>
          <a:p>
            <a:endParaRPr lang="en-US" sz="1400" dirty="0">
              <a:solidFill>
                <a:srgbClr val="000000"/>
              </a:solidFill>
              <a:latin typeface="Montserrat" panose="00000500000000000000" pitchFamily="2" charset="0"/>
              <a:hlinkClick r:id="rId2"/>
            </a:endParaRPr>
          </a:p>
          <a:p>
            <a:pPr marL="285750" indent="-285750">
              <a:buFont typeface="Arial" panose="020B0604020202020204" pitchFamily="34" charset="0"/>
              <a:buChar char="•"/>
            </a:pPr>
            <a:r>
              <a:rPr lang="en-US" sz="1400" dirty="0">
                <a:solidFill>
                  <a:srgbClr val="000000"/>
                </a:solidFill>
                <a:latin typeface="Montserrat" panose="00000500000000000000" pitchFamily="2" charset="0"/>
                <a:hlinkClick r:id="rId2"/>
              </a:rPr>
              <a:t>ML Model Packaging</a:t>
            </a:r>
            <a:endParaRPr lang="en-US" sz="1400" dirty="0">
              <a:solidFill>
                <a:srgbClr val="000000"/>
              </a:solidFill>
              <a:latin typeface="Montserrat" panose="00000500000000000000" pitchFamily="2" charset="0"/>
            </a:endParaRPr>
          </a:p>
          <a:p>
            <a:pPr marL="285750" indent="-285750">
              <a:buFont typeface="Arial" panose="020B0604020202020204" pitchFamily="34" charset="0"/>
              <a:buChar char="•"/>
            </a:pPr>
            <a:r>
              <a:rPr lang="en-US" sz="1400" dirty="0">
                <a:solidFill>
                  <a:srgbClr val="000000"/>
                </a:solidFill>
                <a:latin typeface="Montserrat" panose="00000500000000000000" pitchFamily="2" charset="0"/>
                <a:hlinkClick r:id="rId3"/>
              </a:rPr>
              <a:t>Machine Learning Pipeline Orchestration</a:t>
            </a:r>
            <a:endParaRPr lang="en-US" sz="1400" dirty="0">
              <a:solidFill>
                <a:srgbClr val="000000"/>
              </a:solidFill>
              <a:latin typeface="Montserrat" panose="00000500000000000000" pitchFamily="2" charset="0"/>
            </a:endParaRPr>
          </a:p>
          <a:p>
            <a:pPr marL="285750" indent="-285750">
              <a:buFont typeface="Arial" panose="020B0604020202020204" pitchFamily="34" charset="0"/>
              <a:buChar char="•"/>
            </a:pPr>
            <a:r>
              <a:rPr lang="en-US" sz="1400" dirty="0">
                <a:solidFill>
                  <a:srgbClr val="000000"/>
                </a:solidFill>
                <a:latin typeface="Montserrat" panose="00000500000000000000" pitchFamily="2" charset="0"/>
                <a:hlinkClick r:id="rId4"/>
              </a:rPr>
              <a:t>Machine Learning Orchestration vs </a:t>
            </a:r>
            <a:r>
              <a:rPr lang="en-US" sz="1400" dirty="0" err="1">
                <a:solidFill>
                  <a:srgbClr val="000000"/>
                </a:solidFill>
                <a:latin typeface="Montserrat" panose="00000500000000000000" pitchFamily="2" charset="0"/>
                <a:hlinkClick r:id="rId4"/>
              </a:rPr>
              <a:t>MLOps</a:t>
            </a:r>
            <a:endParaRPr lang="en-US" sz="1400" dirty="0">
              <a:solidFill>
                <a:srgbClr val="000000"/>
              </a:solidFill>
              <a:latin typeface="Montserrat" panose="00000500000000000000" pitchFamily="2" charset="0"/>
            </a:endParaRPr>
          </a:p>
          <a:p>
            <a:pPr marL="285750" indent="-285750">
              <a:buFont typeface="Arial" panose="020B0604020202020204" pitchFamily="34" charset="0"/>
              <a:buChar char="•"/>
            </a:pPr>
            <a:r>
              <a:rPr lang="en-US" sz="1400" dirty="0">
                <a:solidFill>
                  <a:srgbClr val="000000"/>
                </a:solidFill>
                <a:latin typeface="Montserrat" panose="00000500000000000000" pitchFamily="2" charset="0"/>
                <a:hlinkClick r:id="rId5"/>
              </a:rPr>
              <a:t>ML Workflow and Pipeline Orchestration Tools</a:t>
            </a:r>
            <a:endParaRPr lang="en-US" sz="1400" dirty="0">
              <a:solidFill>
                <a:srgbClr val="000000"/>
              </a:solidFill>
              <a:latin typeface="Montserrat" panose="00000500000000000000" pitchFamily="2" charset="0"/>
            </a:endParaRPr>
          </a:p>
          <a:p>
            <a:endParaRPr lang="en-US" sz="1400" dirty="0">
              <a:solidFill>
                <a:srgbClr val="000000"/>
              </a:solidFill>
              <a:latin typeface="Montserrat" panose="00000500000000000000" pitchFamily="2" charset="0"/>
            </a:endParaRPr>
          </a:p>
          <a:p>
            <a:endParaRPr lang="en-US" sz="1400" dirty="0">
              <a:solidFill>
                <a:srgbClr val="000000"/>
              </a:solidFill>
              <a:latin typeface="Montserrat" panose="00000500000000000000" pitchFamily="2" charset="0"/>
            </a:endParaRPr>
          </a:p>
          <a:p>
            <a:endParaRPr lang="en-US" sz="1400" dirty="0">
              <a:solidFill>
                <a:srgbClr val="000000"/>
              </a:solidFill>
              <a:latin typeface="Montserrat" panose="00000500000000000000" pitchFamily="2" charset="0"/>
            </a:endParaRPr>
          </a:p>
        </p:txBody>
      </p:sp>
    </p:spTree>
    <p:extLst>
      <p:ext uri="{BB962C8B-B14F-4D97-AF65-F5344CB8AC3E}">
        <p14:creationId xmlns:p14="http://schemas.microsoft.com/office/powerpoint/2010/main" val="78822205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601393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C9AE90-3D24-B79C-33C3-414A6F64F72C}"/>
            </a:ext>
          </a:extLst>
        </p:cNvPr>
        <p:cNvGrpSpPr/>
        <p:nvPr/>
      </p:nvGrpSpPr>
      <p:grpSpPr>
        <a:xfrm>
          <a:off x="0" y="0"/>
          <a:ext cx="0" cy="0"/>
          <a:chOff x="0" y="0"/>
          <a:chExt cx="0" cy="0"/>
        </a:xfrm>
      </p:grpSpPr>
      <p:sp>
        <p:nvSpPr>
          <p:cNvPr id="2" name="Google Shape;1730;p171">
            <a:extLst>
              <a:ext uri="{FF2B5EF4-FFF2-40B4-BE49-F238E27FC236}">
                <a16:creationId xmlns:a16="http://schemas.microsoft.com/office/drawing/2014/main" id="{5ED40831-A151-76A8-B276-F789513D5DFD}"/>
              </a:ext>
            </a:extLst>
          </p:cNvPr>
          <p:cNvSpPr txBox="1"/>
          <p:nvPr/>
        </p:nvSpPr>
        <p:spPr>
          <a:xfrm>
            <a:off x="1158845" y="1163131"/>
            <a:ext cx="10358628" cy="2265869"/>
          </a:xfrm>
          <a:prstGeom prst="rect">
            <a:avLst/>
          </a:prstGeom>
        </p:spPr>
        <p:txBody>
          <a:bodyPr vert="horz" lIns="91440" tIns="45720" rIns="91440" bIns="45720" rtlCol="0">
            <a:noAutofit/>
          </a:bodyPr>
          <a:lstStyle>
            <a:defPPr marR="0" lvl="0" algn="l" rtl="0">
              <a:lnSpc>
                <a:spcPct val="100000"/>
              </a:lnSpc>
              <a:spcBef>
                <a:spcPts val="0"/>
              </a:spcBef>
              <a:spcAft>
                <a:spcPts val="0"/>
              </a:spcAft>
            </a:defPPr>
            <a:lvl1pPr lvl="0" indent="0" algn="just">
              <a:lnSpc>
                <a:spcPct val="150000"/>
              </a:lnSpc>
              <a:spcBef>
                <a:spcPts val="0"/>
              </a:spcBef>
              <a:spcAft>
                <a:spcPts val="0"/>
              </a:spcAft>
              <a:buClr>
                <a:srgbClr val="202A5A"/>
              </a:buClr>
              <a:buFont typeface="Arial" panose="020B0604020202020204" pitchFamily="34" charset="0"/>
              <a:buNone/>
              <a:defRPr sz="2000">
                <a:latin typeface="Nunito Sans"/>
                <a:ea typeface="Nunito Sans"/>
                <a:cs typeface="Nunito Sans"/>
              </a:defRPr>
            </a:lvl1pPr>
            <a:lvl2pPr marL="685800" indent="-228600">
              <a:lnSpc>
                <a:spcPct val="90000"/>
              </a:lnSpc>
              <a:spcBef>
                <a:spcPts val="500"/>
              </a:spcBef>
              <a:buClr>
                <a:srgbClr val="202A5A"/>
              </a:buClr>
              <a:buFont typeface="Arial" panose="020B0604020202020204" pitchFamily="34" charset="0"/>
              <a:buChar char="•"/>
              <a:defRPr sz="2400">
                <a:latin typeface="Calibri" panose="020F0502020204030204" pitchFamily="34" charset="0"/>
                <a:cs typeface="Calibri" panose="020F0502020204030204" pitchFamily="34" charset="0"/>
              </a:defRPr>
            </a:lvl2pPr>
            <a:lvl3pPr marL="1143000" indent="-228600">
              <a:lnSpc>
                <a:spcPct val="90000"/>
              </a:lnSpc>
              <a:spcBef>
                <a:spcPts val="500"/>
              </a:spcBef>
              <a:buClr>
                <a:srgbClr val="202A5A"/>
              </a:buClr>
              <a:buFont typeface="Arial" panose="020B0604020202020204" pitchFamily="34" charset="0"/>
              <a:buChar char="•"/>
              <a:defRPr sz="2400">
                <a:latin typeface="Calibri" panose="020F0502020204030204" pitchFamily="34" charset="0"/>
                <a:cs typeface="Calibri" panose="020F0502020204030204" pitchFamily="34" charset="0"/>
              </a:defRPr>
            </a:lvl3pPr>
            <a:lvl4pPr marL="1600200" indent="-228600">
              <a:lnSpc>
                <a:spcPct val="90000"/>
              </a:lnSpc>
              <a:spcBef>
                <a:spcPts val="500"/>
              </a:spcBef>
              <a:buClr>
                <a:srgbClr val="202A5A"/>
              </a:buClr>
              <a:buFont typeface="Arial" panose="020B0604020202020204" pitchFamily="34" charset="0"/>
              <a:buChar char="•"/>
              <a:defRPr sz="2400">
                <a:latin typeface="Calibri" panose="020F0502020204030204" pitchFamily="34" charset="0"/>
                <a:cs typeface="Calibri" panose="020F0502020204030204" pitchFamily="34" charset="0"/>
              </a:defRPr>
            </a:lvl4pPr>
            <a:lvl5pPr marL="2057400" indent="-228600">
              <a:lnSpc>
                <a:spcPct val="90000"/>
              </a:lnSpc>
              <a:spcBef>
                <a:spcPts val="500"/>
              </a:spcBef>
              <a:buClr>
                <a:srgbClr val="202A5A"/>
              </a:buClr>
              <a:buFont typeface="Arial" panose="020B0604020202020204" pitchFamily="34" charset="0"/>
              <a:buChar char="•"/>
              <a:defRPr sz="2400">
                <a:latin typeface="Calibri" panose="020F0502020204030204" pitchFamily="34" charset="0"/>
                <a:cs typeface="Calibri" panose="020F0502020204030204"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rtl="0"/>
            <a:r>
              <a:rPr lang="en-US" sz="1800" dirty="0">
                <a:solidFill>
                  <a:srgbClr val="000000"/>
                </a:solidFill>
                <a:latin typeface="Nunito Sans" pitchFamily="2" charset="0"/>
              </a:rPr>
              <a:t>When moving to production, the following aspects must be considered:</a:t>
            </a:r>
          </a:p>
          <a:p>
            <a:pPr marL="285750" indent="-285750" rtl="0">
              <a:buFont typeface="Arial" panose="020B0604020202020204" pitchFamily="34" charset="0"/>
              <a:buChar char="•"/>
            </a:pPr>
            <a:r>
              <a:rPr lang="en-US" sz="1800" dirty="0">
                <a:solidFill>
                  <a:srgbClr val="000000"/>
                </a:solidFill>
                <a:latin typeface="Nunito Sans" pitchFamily="2" charset="0"/>
              </a:rPr>
              <a:t>Architecture and data flow</a:t>
            </a:r>
          </a:p>
          <a:p>
            <a:pPr marL="285750" indent="-285750" rtl="0">
              <a:buFont typeface="Arial" panose="020B0604020202020204" pitchFamily="34" charset="0"/>
              <a:buChar char="•"/>
            </a:pPr>
            <a:r>
              <a:rPr lang="en-US" sz="1800" dirty="0">
                <a:solidFill>
                  <a:srgbClr val="000000"/>
                </a:solidFill>
                <a:latin typeface="Nunito Sans" pitchFamily="2" charset="0"/>
              </a:rPr>
              <a:t>Scaling and scalability.</a:t>
            </a:r>
          </a:p>
          <a:p>
            <a:pPr marL="285750" indent="-285750" rtl="0">
              <a:buFont typeface="Arial" panose="020B0604020202020204" pitchFamily="34" charset="0"/>
              <a:buChar char="•"/>
            </a:pPr>
            <a:r>
              <a:rPr lang="en-US" sz="1800" dirty="0">
                <a:solidFill>
                  <a:srgbClr val="000000"/>
                </a:solidFill>
                <a:latin typeface="Nunito Sans" pitchFamily="2" charset="0"/>
              </a:rPr>
              <a:t>Availability and uptime</a:t>
            </a:r>
          </a:p>
          <a:p>
            <a:pPr marL="285750" indent="-285750" rtl="0">
              <a:buFont typeface="Arial" panose="020B0604020202020204" pitchFamily="34" charset="0"/>
              <a:buChar char="•"/>
            </a:pPr>
            <a:r>
              <a:rPr lang="en-US" sz="1800" dirty="0">
                <a:solidFill>
                  <a:srgbClr val="000000"/>
                </a:solidFill>
                <a:latin typeface="Nunito Sans" pitchFamily="2" charset="0"/>
              </a:rPr>
              <a:t>Security.</a:t>
            </a:r>
          </a:p>
          <a:p>
            <a:endParaRPr lang="en-US" sz="1800" dirty="0">
              <a:solidFill>
                <a:srgbClr val="000000"/>
              </a:solidFill>
              <a:latin typeface="Nunito Sans" pitchFamily="2" charset="0"/>
              <a:sym typeface="Nunito Sans"/>
            </a:endParaRPr>
          </a:p>
        </p:txBody>
      </p:sp>
      <p:sp>
        <p:nvSpPr>
          <p:cNvPr id="3" name="Title 2">
            <a:extLst>
              <a:ext uri="{FF2B5EF4-FFF2-40B4-BE49-F238E27FC236}">
                <a16:creationId xmlns:a16="http://schemas.microsoft.com/office/drawing/2014/main" id="{F240DB49-086B-E9E9-9F4D-87D080C98D2F}"/>
              </a:ext>
            </a:extLst>
          </p:cNvPr>
          <p:cNvSpPr>
            <a:spLocks noGrp="1"/>
          </p:cNvSpPr>
          <p:nvPr>
            <p:ph type="title"/>
          </p:nvPr>
        </p:nvSpPr>
        <p:spPr>
          <a:xfrm>
            <a:off x="810052" y="404205"/>
            <a:ext cx="7175103" cy="758927"/>
          </a:xfrm>
        </p:spPr>
        <p:txBody>
          <a:bodyPr>
            <a:normAutofit/>
          </a:bodyPr>
          <a:lstStyle/>
          <a:p>
            <a:r>
              <a:rPr lang="es-MX" sz="3200" dirty="0" err="1">
                <a:solidFill>
                  <a:srgbClr val="20295A"/>
                </a:solidFill>
              </a:rPr>
              <a:t>Operationalization</a:t>
            </a:r>
            <a:r>
              <a:rPr lang="es-MX" sz="3200" dirty="0">
                <a:solidFill>
                  <a:srgbClr val="20295A"/>
                </a:solidFill>
              </a:rPr>
              <a:t> and </a:t>
            </a:r>
            <a:r>
              <a:rPr lang="es-MX" sz="3200" dirty="0" err="1">
                <a:solidFill>
                  <a:srgbClr val="20295A"/>
                </a:solidFill>
              </a:rPr>
              <a:t>System</a:t>
            </a:r>
            <a:r>
              <a:rPr lang="es-MX" sz="3200" dirty="0">
                <a:solidFill>
                  <a:srgbClr val="20295A"/>
                </a:solidFill>
              </a:rPr>
              <a:t> </a:t>
            </a:r>
            <a:r>
              <a:rPr lang="es-MX" sz="3200" dirty="0" err="1">
                <a:solidFill>
                  <a:srgbClr val="20295A"/>
                </a:solidFill>
              </a:rPr>
              <a:t>Design</a:t>
            </a:r>
            <a:endParaRPr lang="en-MX" sz="3200" dirty="0">
              <a:solidFill>
                <a:srgbClr val="20295A"/>
              </a:solidFill>
            </a:endParaRPr>
          </a:p>
        </p:txBody>
      </p:sp>
      <p:pic>
        <p:nvPicPr>
          <p:cNvPr id="3074" name="Picture 2" descr="Operationalization of Machine Learning models in (audit) innovation  projects - Compact">
            <a:extLst>
              <a:ext uri="{FF2B5EF4-FFF2-40B4-BE49-F238E27FC236}">
                <a16:creationId xmlns:a16="http://schemas.microsoft.com/office/drawing/2014/main" id="{F8CB23FB-61EA-B6EB-1DFF-4E2526C4254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85188" y="3717431"/>
            <a:ext cx="6621624" cy="23511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234757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C95A5B-044C-4D96-4724-5AD9ECCCD35E}"/>
            </a:ext>
          </a:extLst>
        </p:cNvPr>
        <p:cNvGrpSpPr/>
        <p:nvPr/>
      </p:nvGrpSpPr>
      <p:grpSpPr>
        <a:xfrm>
          <a:off x="0" y="0"/>
          <a:ext cx="0" cy="0"/>
          <a:chOff x="0" y="0"/>
          <a:chExt cx="0" cy="0"/>
        </a:xfrm>
      </p:grpSpPr>
      <p:sp>
        <p:nvSpPr>
          <p:cNvPr id="2" name="Google Shape;1730;p171">
            <a:extLst>
              <a:ext uri="{FF2B5EF4-FFF2-40B4-BE49-F238E27FC236}">
                <a16:creationId xmlns:a16="http://schemas.microsoft.com/office/drawing/2014/main" id="{A5A62841-D594-9486-000C-FE13CCC0491B}"/>
              </a:ext>
            </a:extLst>
          </p:cNvPr>
          <p:cNvSpPr txBox="1"/>
          <p:nvPr/>
        </p:nvSpPr>
        <p:spPr>
          <a:xfrm>
            <a:off x="1158845" y="1163131"/>
            <a:ext cx="10358628" cy="4024505"/>
          </a:xfrm>
          <a:prstGeom prst="rect">
            <a:avLst/>
          </a:prstGeom>
        </p:spPr>
        <p:txBody>
          <a:bodyPr vert="horz" lIns="91440" tIns="45720" rIns="91440" bIns="45720" rtlCol="0">
            <a:noAutofit/>
          </a:bodyPr>
          <a:lstStyle>
            <a:defPPr marR="0" lvl="0" algn="l" rtl="0">
              <a:lnSpc>
                <a:spcPct val="100000"/>
              </a:lnSpc>
              <a:spcBef>
                <a:spcPts val="0"/>
              </a:spcBef>
              <a:spcAft>
                <a:spcPts val="0"/>
              </a:spcAft>
            </a:defPPr>
            <a:lvl1pPr lvl="0" indent="0" algn="just">
              <a:lnSpc>
                <a:spcPct val="150000"/>
              </a:lnSpc>
              <a:spcBef>
                <a:spcPts val="0"/>
              </a:spcBef>
              <a:spcAft>
                <a:spcPts val="0"/>
              </a:spcAft>
              <a:buClr>
                <a:srgbClr val="202A5A"/>
              </a:buClr>
              <a:buFont typeface="Arial" panose="020B0604020202020204" pitchFamily="34" charset="0"/>
              <a:buNone/>
              <a:defRPr sz="2000">
                <a:latin typeface="Nunito Sans"/>
                <a:ea typeface="Nunito Sans"/>
                <a:cs typeface="Nunito Sans"/>
              </a:defRPr>
            </a:lvl1pPr>
            <a:lvl2pPr marL="685800" indent="-228600">
              <a:lnSpc>
                <a:spcPct val="90000"/>
              </a:lnSpc>
              <a:spcBef>
                <a:spcPts val="500"/>
              </a:spcBef>
              <a:buClr>
                <a:srgbClr val="202A5A"/>
              </a:buClr>
              <a:buFont typeface="Arial" panose="020B0604020202020204" pitchFamily="34" charset="0"/>
              <a:buChar char="•"/>
              <a:defRPr sz="2400">
                <a:latin typeface="Calibri" panose="020F0502020204030204" pitchFamily="34" charset="0"/>
                <a:cs typeface="Calibri" panose="020F0502020204030204" pitchFamily="34" charset="0"/>
              </a:defRPr>
            </a:lvl2pPr>
            <a:lvl3pPr marL="1143000" indent="-228600">
              <a:lnSpc>
                <a:spcPct val="90000"/>
              </a:lnSpc>
              <a:spcBef>
                <a:spcPts val="500"/>
              </a:spcBef>
              <a:buClr>
                <a:srgbClr val="202A5A"/>
              </a:buClr>
              <a:buFont typeface="Arial" panose="020B0604020202020204" pitchFamily="34" charset="0"/>
              <a:buChar char="•"/>
              <a:defRPr sz="2400">
                <a:latin typeface="Calibri" panose="020F0502020204030204" pitchFamily="34" charset="0"/>
                <a:cs typeface="Calibri" panose="020F0502020204030204" pitchFamily="34" charset="0"/>
              </a:defRPr>
            </a:lvl3pPr>
            <a:lvl4pPr marL="1600200" indent="-228600">
              <a:lnSpc>
                <a:spcPct val="90000"/>
              </a:lnSpc>
              <a:spcBef>
                <a:spcPts val="500"/>
              </a:spcBef>
              <a:buClr>
                <a:srgbClr val="202A5A"/>
              </a:buClr>
              <a:buFont typeface="Arial" panose="020B0604020202020204" pitchFamily="34" charset="0"/>
              <a:buChar char="•"/>
              <a:defRPr sz="2400">
                <a:latin typeface="Calibri" panose="020F0502020204030204" pitchFamily="34" charset="0"/>
                <a:cs typeface="Calibri" panose="020F0502020204030204" pitchFamily="34" charset="0"/>
              </a:defRPr>
            </a:lvl4pPr>
            <a:lvl5pPr marL="2057400" indent="-228600">
              <a:lnSpc>
                <a:spcPct val="90000"/>
              </a:lnSpc>
              <a:spcBef>
                <a:spcPts val="500"/>
              </a:spcBef>
              <a:buClr>
                <a:srgbClr val="202A5A"/>
              </a:buClr>
              <a:buFont typeface="Arial" panose="020B0604020202020204" pitchFamily="34" charset="0"/>
              <a:buChar char="•"/>
              <a:defRPr sz="2400">
                <a:latin typeface="Calibri" panose="020F0502020204030204" pitchFamily="34" charset="0"/>
                <a:cs typeface="Calibri" panose="020F0502020204030204"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rtl="0"/>
            <a:r>
              <a:rPr lang="en-US" sz="1600" dirty="0">
                <a:solidFill>
                  <a:srgbClr val="000000"/>
                </a:solidFill>
                <a:latin typeface="Nunito Sans" pitchFamily="2" charset="0"/>
              </a:rPr>
              <a:t>The orchestration tasks involve the following elements:</a:t>
            </a:r>
          </a:p>
          <a:p>
            <a:pPr rtl="0"/>
            <a:endParaRPr lang="en-US" sz="1600" dirty="0">
              <a:solidFill>
                <a:srgbClr val="000000"/>
              </a:solidFill>
              <a:latin typeface="Nunito Sans" pitchFamily="2" charset="0"/>
            </a:endParaRPr>
          </a:p>
          <a:p>
            <a:pPr marL="285750" indent="-285750" rtl="0">
              <a:buFont typeface="Arial" panose="020B0604020202020204" pitchFamily="34" charset="0"/>
              <a:buChar char="•"/>
            </a:pPr>
            <a:r>
              <a:rPr lang="en-US" sz="1600" dirty="0">
                <a:solidFill>
                  <a:srgbClr val="000000"/>
                </a:solidFill>
                <a:latin typeface="Nunito Sans" pitchFamily="2" charset="0"/>
              </a:rPr>
              <a:t>Scheduling</a:t>
            </a:r>
          </a:p>
          <a:p>
            <a:pPr marL="285750" indent="-285750" rtl="0">
              <a:buFont typeface="Arial" panose="020B0604020202020204" pitchFamily="34" charset="0"/>
              <a:buChar char="•"/>
            </a:pPr>
            <a:r>
              <a:rPr lang="en-US" sz="1600" dirty="0">
                <a:solidFill>
                  <a:srgbClr val="000000"/>
                </a:solidFill>
                <a:latin typeface="Nunito Sans" pitchFamily="2" charset="0"/>
              </a:rPr>
              <a:t>Syncing</a:t>
            </a:r>
          </a:p>
          <a:p>
            <a:pPr marL="285750" indent="-285750" rtl="0">
              <a:buFont typeface="Arial" panose="020B0604020202020204" pitchFamily="34" charset="0"/>
              <a:buChar char="•"/>
            </a:pPr>
            <a:r>
              <a:rPr lang="en-US" sz="1600" dirty="0">
                <a:solidFill>
                  <a:srgbClr val="000000"/>
                </a:solidFill>
                <a:latin typeface="Nunito Sans" pitchFamily="2" charset="0"/>
              </a:rPr>
              <a:t>CI/CD and testing</a:t>
            </a:r>
          </a:p>
          <a:p>
            <a:pPr marL="285750" indent="-285750" rtl="0">
              <a:buFont typeface="Arial" panose="020B0604020202020204" pitchFamily="34" charset="0"/>
              <a:buChar char="•"/>
            </a:pPr>
            <a:r>
              <a:rPr lang="en-US" sz="1600" dirty="0">
                <a:solidFill>
                  <a:srgbClr val="000000"/>
                </a:solidFill>
                <a:latin typeface="Nunito Sans" pitchFamily="2" charset="0"/>
              </a:rPr>
              <a:t>Saving and versioning</a:t>
            </a:r>
          </a:p>
          <a:p>
            <a:pPr marL="285750" indent="-285750" rtl="0">
              <a:buFont typeface="Arial" panose="020B0604020202020204" pitchFamily="34" charset="0"/>
              <a:buChar char="•"/>
            </a:pPr>
            <a:r>
              <a:rPr lang="en-US" sz="1600" dirty="0">
                <a:solidFill>
                  <a:srgbClr val="000000"/>
                </a:solidFill>
                <a:latin typeface="Nunito Sans" pitchFamily="2" charset="0"/>
              </a:rPr>
              <a:t>Retention and cleanup schedule</a:t>
            </a:r>
          </a:p>
          <a:p>
            <a:pPr marL="285750" indent="-285750" rtl="0">
              <a:buFont typeface="Arial" panose="020B0604020202020204" pitchFamily="34" charset="0"/>
              <a:buChar char="•"/>
            </a:pPr>
            <a:r>
              <a:rPr lang="en-US" sz="1600" dirty="0">
                <a:solidFill>
                  <a:srgbClr val="000000"/>
                </a:solidFill>
                <a:latin typeface="Nunito Sans" pitchFamily="2" charset="0"/>
              </a:rPr>
              <a:t>Monitoring</a:t>
            </a:r>
          </a:p>
          <a:p>
            <a:pPr marL="971550" lvl="1" indent="-285750"/>
            <a:r>
              <a:rPr lang="en-US" sz="1600" dirty="0">
                <a:solidFill>
                  <a:srgbClr val="000000"/>
                </a:solidFill>
                <a:latin typeface="Nunito Sans" pitchFamily="2" charset="0"/>
              </a:rPr>
              <a:t>Data Drift</a:t>
            </a:r>
          </a:p>
          <a:p>
            <a:pPr marL="971550" lvl="1" indent="-285750"/>
            <a:r>
              <a:rPr lang="en-US" sz="1600" dirty="0">
                <a:solidFill>
                  <a:srgbClr val="000000"/>
                </a:solidFill>
                <a:latin typeface="Nunito Sans" pitchFamily="2" charset="0"/>
              </a:rPr>
              <a:t>Concept Drift</a:t>
            </a:r>
          </a:p>
          <a:p>
            <a:pPr marL="971550" lvl="1" indent="-285750"/>
            <a:r>
              <a:rPr lang="en-US" sz="1600" dirty="0">
                <a:solidFill>
                  <a:srgbClr val="000000"/>
                </a:solidFill>
                <a:latin typeface="Nunito Sans" pitchFamily="2" charset="0"/>
              </a:rPr>
              <a:t>Model Performance</a:t>
            </a:r>
          </a:p>
          <a:p>
            <a:pPr marL="285750" indent="-285750">
              <a:buFont typeface="Arial" panose="020B0604020202020204" pitchFamily="34" charset="0"/>
              <a:buChar char="•"/>
            </a:pPr>
            <a:r>
              <a:rPr lang="en-US" sz="1600" dirty="0">
                <a:solidFill>
                  <a:srgbClr val="000000"/>
                </a:solidFill>
                <a:latin typeface="Nunito Sans" pitchFamily="2" charset="0"/>
              </a:rPr>
              <a:t>System health and reliability tracking</a:t>
            </a:r>
          </a:p>
          <a:p>
            <a:pPr marL="285750" indent="-285750">
              <a:buFont typeface="Arial" panose="020B0604020202020204" pitchFamily="34" charset="0"/>
              <a:buChar char="•"/>
            </a:pPr>
            <a:r>
              <a:rPr lang="en-US" sz="1600" dirty="0">
                <a:solidFill>
                  <a:srgbClr val="000000"/>
                </a:solidFill>
                <a:latin typeface="Nunito Sans" pitchFamily="2" charset="0"/>
              </a:rPr>
              <a:t>Governance and Observability.</a:t>
            </a:r>
          </a:p>
          <a:p>
            <a:pPr marL="285750" indent="-285750"/>
            <a:endParaRPr lang="en-US" sz="1600" dirty="0">
              <a:solidFill>
                <a:srgbClr val="000000"/>
              </a:solidFill>
              <a:latin typeface="Nunito Sans" pitchFamily="2" charset="0"/>
            </a:endParaRPr>
          </a:p>
          <a:p>
            <a:pPr rtl="0"/>
            <a:endParaRPr lang="en-US" sz="1600" dirty="0">
              <a:solidFill>
                <a:srgbClr val="000000"/>
              </a:solidFill>
              <a:latin typeface="Nunito Sans" pitchFamily="2" charset="0"/>
            </a:endParaRPr>
          </a:p>
          <a:p>
            <a:endParaRPr lang="en-US" sz="1600" dirty="0">
              <a:solidFill>
                <a:srgbClr val="000000"/>
              </a:solidFill>
              <a:latin typeface="Nunito Sans" pitchFamily="2" charset="0"/>
              <a:sym typeface="Nunito Sans"/>
            </a:endParaRPr>
          </a:p>
        </p:txBody>
      </p:sp>
      <p:sp>
        <p:nvSpPr>
          <p:cNvPr id="3" name="Title 2">
            <a:extLst>
              <a:ext uri="{FF2B5EF4-FFF2-40B4-BE49-F238E27FC236}">
                <a16:creationId xmlns:a16="http://schemas.microsoft.com/office/drawing/2014/main" id="{D388BD05-69AD-9364-2768-9F0BA4CDC238}"/>
              </a:ext>
            </a:extLst>
          </p:cNvPr>
          <p:cNvSpPr>
            <a:spLocks noGrp="1"/>
          </p:cNvSpPr>
          <p:nvPr>
            <p:ph type="title"/>
          </p:nvPr>
        </p:nvSpPr>
        <p:spPr>
          <a:xfrm>
            <a:off x="810052" y="404205"/>
            <a:ext cx="7175103" cy="758927"/>
          </a:xfrm>
        </p:spPr>
        <p:txBody>
          <a:bodyPr>
            <a:normAutofit/>
          </a:bodyPr>
          <a:lstStyle/>
          <a:p>
            <a:r>
              <a:rPr lang="es-MX" sz="3200" dirty="0" err="1">
                <a:solidFill>
                  <a:srgbClr val="20295A"/>
                </a:solidFill>
              </a:rPr>
              <a:t>Orchestration</a:t>
            </a:r>
            <a:r>
              <a:rPr lang="es-MX" sz="3200" dirty="0">
                <a:solidFill>
                  <a:srgbClr val="20295A"/>
                </a:solidFill>
              </a:rPr>
              <a:t> </a:t>
            </a:r>
            <a:r>
              <a:rPr lang="es-MX" sz="3200" dirty="0" err="1">
                <a:solidFill>
                  <a:srgbClr val="20295A"/>
                </a:solidFill>
              </a:rPr>
              <a:t>Elements</a:t>
            </a:r>
            <a:r>
              <a:rPr lang="es-MX" sz="3200" dirty="0">
                <a:solidFill>
                  <a:srgbClr val="20295A"/>
                </a:solidFill>
              </a:rPr>
              <a:t>.</a:t>
            </a:r>
            <a:endParaRPr lang="en-MX" sz="3200" dirty="0">
              <a:solidFill>
                <a:srgbClr val="20295A"/>
              </a:solidFill>
            </a:endParaRPr>
          </a:p>
        </p:txBody>
      </p:sp>
    </p:spTree>
    <p:extLst>
      <p:ext uri="{BB962C8B-B14F-4D97-AF65-F5344CB8AC3E}">
        <p14:creationId xmlns:p14="http://schemas.microsoft.com/office/powerpoint/2010/main" val="321490955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13D5A0-CEFB-F2A5-7C5B-8A9FD86ED040}"/>
            </a:ext>
          </a:extLst>
        </p:cNvPr>
        <p:cNvGrpSpPr/>
        <p:nvPr/>
      </p:nvGrpSpPr>
      <p:grpSpPr>
        <a:xfrm>
          <a:off x="0" y="0"/>
          <a:ext cx="0" cy="0"/>
          <a:chOff x="0" y="0"/>
          <a:chExt cx="0" cy="0"/>
        </a:xfrm>
      </p:grpSpPr>
      <p:sp>
        <p:nvSpPr>
          <p:cNvPr id="2" name="Google Shape;1730;p171">
            <a:extLst>
              <a:ext uri="{FF2B5EF4-FFF2-40B4-BE49-F238E27FC236}">
                <a16:creationId xmlns:a16="http://schemas.microsoft.com/office/drawing/2014/main" id="{13731828-99E9-34AD-9B56-CD0A065D22AC}"/>
              </a:ext>
            </a:extLst>
          </p:cNvPr>
          <p:cNvSpPr txBox="1"/>
          <p:nvPr/>
        </p:nvSpPr>
        <p:spPr>
          <a:xfrm>
            <a:off x="897588" y="1163132"/>
            <a:ext cx="10358628" cy="2979660"/>
          </a:xfrm>
          <a:prstGeom prst="rect">
            <a:avLst/>
          </a:prstGeom>
        </p:spPr>
        <p:txBody>
          <a:bodyPr vert="horz" lIns="91440" tIns="45720" rIns="91440" bIns="45720" rtlCol="0">
            <a:noAutofit/>
          </a:bodyPr>
          <a:lstStyle>
            <a:defPPr marR="0" lvl="0" algn="l" rtl="0">
              <a:lnSpc>
                <a:spcPct val="100000"/>
              </a:lnSpc>
              <a:spcBef>
                <a:spcPts val="0"/>
              </a:spcBef>
              <a:spcAft>
                <a:spcPts val="0"/>
              </a:spcAft>
            </a:defPPr>
            <a:lvl1pPr lvl="0" indent="0" algn="just">
              <a:lnSpc>
                <a:spcPct val="150000"/>
              </a:lnSpc>
              <a:spcBef>
                <a:spcPts val="0"/>
              </a:spcBef>
              <a:spcAft>
                <a:spcPts val="0"/>
              </a:spcAft>
              <a:buClr>
                <a:srgbClr val="202A5A"/>
              </a:buClr>
              <a:buFont typeface="Arial" panose="020B0604020202020204" pitchFamily="34" charset="0"/>
              <a:buNone/>
              <a:defRPr sz="2000">
                <a:latin typeface="Nunito Sans"/>
                <a:ea typeface="Nunito Sans"/>
                <a:cs typeface="Nunito Sans"/>
              </a:defRPr>
            </a:lvl1pPr>
            <a:lvl2pPr marL="685800" indent="-228600">
              <a:lnSpc>
                <a:spcPct val="90000"/>
              </a:lnSpc>
              <a:spcBef>
                <a:spcPts val="500"/>
              </a:spcBef>
              <a:buClr>
                <a:srgbClr val="202A5A"/>
              </a:buClr>
              <a:buFont typeface="Arial" panose="020B0604020202020204" pitchFamily="34" charset="0"/>
              <a:buChar char="•"/>
              <a:defRPr sz="2400">
                <a:latin typeface="Calibri" panose="020F0502020204030204" pitchFamily="34" charset="0"/>
                <a:cs typeface="Calibri" panose="020F0502020204030204" pitchFamily="34" charset="0"/>
              </a:defRPr>
            </a:lvl2pPr>
            <a:lvl3pPr marL="1143000" indent="-228600">
              <a:lnSpc>
                <a:spcPct val="90000"/>
              </a:lnSpc>
              <a:spcBef>
                <a:spcPts val="500"/>
              </a:spcBef>
              <a:buClr>
                <a:srgbClr val="202A5A"/>
              </a:buClr>
              <a:buFont typeface="Arial" panose="020B0604020202020204" pitchFamily="34" charset="0"/>
              <a:buChar char="•"/>
              <a:defRPr sz="2400">
                <a:latin typeface="Calibri" panose="020F0502020204030204" pitchFamily="34" charset="0"/>
                <a:cs typeface="Calibri" panose="020F0502020204030204" pitchFamily="34" charset="0"/>
              </a:defRPr>
            </a:lvl3pPr>
            <a:lvl4pPr marL="1600200" indent="-228600">
              <a:lnSpc>
                <a:spcPct val="90000"/>
              </a:lnSpc>
              <a:spcBef>
                <a:spcPts val="500"/>
              </a:spcBef>
              <a:buClr>
                <a:srgbClr val="202A5A"/>
              </a:buClr>
              <a:buFont typeface="Arial" panose="020B0604020202020204" pitchFamily="34" charset="0"/>
              <a:buChar char="•"/>
              <a:defRPr sz="2400">
                <a:latin typeface="Calibri" panose="020F0502020204030204" pitchFamily="34" charset="0"/>
                <a:cs typeface="Calibri" panose="020F0502020204030204" pitchFamily="34" charset="0"/>
              </a:defRPr>
            </a:lvl4pPr>
            <a:lvl5pPr marL="2057400" indent="-228600">
              <a:lnSpc>
                <a:spcPct val="90000"/>
              </a:lnSpc>
              <a:spcBef>
                <a:spcPts val="500"/>
              </a:spcBef>
              <a:buClr>
                <a:srgbClr val="202A5A"/>
              </a:buClr>
              <a:buFont typeface="Arial" panose="020B0604020202020204" pitchFamily="34" charset="0"/>
              <a:buChar char="•"/>
              <a:defRPr sz="2400">
                <a:latin typeface="Calibri" panose="020F0502020204030204" pitchFamily="34" charset="0"/>
                <a:cs typeface="Calibri" panose="020F0502020204030204"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rtl="0"/>
            <a:r>
              <a:rPr lang="en-US" sz="1600" dirty="0" err="1">
                <a:solidFill>
                  <a:srgbClr val="000000"/>
                </a:solidFill>
                <a:latin typeface="Nunito Sans" pitchFamily="2" charset="0"/>
              </a:rPr>
              <a:t>MLOps</a:t>
            </a:r>
            <a:r>
              <a:rPr lang="en-US" sz="1600" dirty="0">
                <a:solidFill>
                  <a:srgbClr val="000000"/>
                </a:solidFill>
                <a:latin typeface="Nunito Sans" pitchFamily="2" charset="0"/>
              </a:rPr>
              <a:t> is a set of practices that combines Machine Learning, DevOps, and Data Engineering. It aims to reliably and efficiently deploy and maintain ML systems in production.</a:t>
            </a:r>
          </a:p>
          <a:p>
            <a:pPr rtl="0"/>
            <a:endParaRPr lang="en-US" sz="1600" dirty="0">
              <a:solidFill>
                <a:srgbClr val="000000"/>
              </a:solidFill>
              <a:latin typeface="Nunito Sans" pitchFamily="2" charset="0"/>
            </a:endParaRPr>
          </a:p>
          <a:p>
            <a:pPr rtl="0"/>
            <a:r>
              <a:rPr lang="en-US" sz="1600" dirty="0">
                <a:solidFill>
                  <a:srgbClr val="000000"/>
                </a:solidFill>
                <a:latin typeface="Nunito Sans" pitchFamily="2" charset="0"/>
              </a:rPr>
              <a:t>The orchestrator is an essential component in any </a:t>
            </a:r>
            <a:r>
              <a:rPr lang="en-US" sz="1600" dirty="0" err="1">
                <a:solidFill>
                  <a:srgbClr val="000000"/>
                </a:solidFill>
                <a:latin typeface="Nunito Sans" pitchFamily="2" charset="0"/>
              </a:rPr>
              <a:t>MLOps</a:t>
            </a:r>
            <a:r>
              <a:rPr lang="en-US" sz="1600" dirty="0">
                <a:solidFill>
                  <a:srgbClr val="000000"/>
                </a:solidFill>
                <a:latin typeface="Nunito Sans" pitchFamily="2" charset="0"/>
              </a:rPr>
              <a:t> stack, responsible for running your ML pipelines. The orchestrator provides an environment set up to execute your pipeline’s steps.</a:t>
            </a:r>
          </a:p>
          <a:p>
            <a:pPr rtl="0"/>
            <a:endParaRPr lang="en-US" sz="1600" dirty="0">
              <a:solidFill>
                <a:srgbClr val="000000"/>
              </a:solidFill>
              <a:latin typeface="Nunito Sans" pitchFamily="2" charset="0"/>
            </a:endParaRPr>
          </a:p>
          <a:p>
            <a:pPr rtl="0"/>
            <a:r>
              <a:rPr lang="en-US" sz="1600" dirty="0">
                <a:solidFill>
                  <a:srgbClr val="000000"/>
                </a:solidFill>
                <a:latin typeface="Nunito Sans" pitchFamily="2" charset="0"/>
              </a:rPr>
              <a:t>The orchestrator's role is to ensure that the various processes in the workflow execute on schedule, in the correct sequence, and deal appropriately with failure.</a:t>
            </a:r>
          </a:p>
          <a:p>
            <a:pPr marL="285750" indent="-285750"/>
            <a:endParaRPr lang="en-US" sz="1600" dirty="0">
              <a:solidFill>
                <a:srgbClr val="000000"/>
              </a:solidFill>
              <a:latin typeface="Nunito Sans" pitchFamily="2" charset="0"/>
            </a:endParaRPr>
          </a:p>
          <a:p>
            <a:pPr rtl="0"/>
            <a:endParaRPr lang="en-US" sz="1600" dirty="0">
              <a:solidFill>
                <a:srgbClr val="000000"/>
              </a:solidFill>
              <a:latin typeface="Nunito Sans" pitchFamily="2" charset="0"/>
            </a:endParaRPr>
          </a:p>
          <a:p>
            <a:endParaRPr lang="en-US" sz="1600" dirty="0">
              <a:solidFill>
                <a:srgbClr val="000000"/>
              </a:solidFill>
              <a:latin typeface="Nunito Sans" pitchFamily="2" charset="0"/>
              <a:sym typeface="Nunito Sans"/>
            </a:endParaRPr>
          </a:p>
        </p:txBody>
      </p:sp>
      <p:sp>
        <p:nvSpPr>
          <p:cNvPr id="3" name="Title 2">
            <a:extLst>
              <a:ext uri="{FF2B5EF4-FFF2-40B4-BE49-F238E27FC236}">
                <a16:creationId xmlns:a16="http://schemas.microsoft.com/office/drawing/2014/main" id="{85CA9EF3-2845-5990-9176-A8392B21858F}"/>
              </a:ext>
            </a:extLst>
          </p:cNvPr>
          <p:cNvSpPr>
            <a:spLocks noGrp="1"/>
          </p:cNvSpPr>
          <p:nvPr>
            <p:ph type="title"/>
          </p:nvPr>
        </p:nvSpPr>
        <p:spPr>
          <a:xfrm>
            <a:off x="810052" y="404205"/>
            <a:ext cx="9791556" cy="758927"/>
          </a:xfrm>
        </p:spPr>
        <p:txBody>
          <a:bodyPr>
            <a:normAutofit fontScale="90000"/>
          </a:bodyPr>
          <a:lstStyle/>
          <a:p>
            <a:r>
              <a:rPr lang="es-MX" sz="3200" dirty="0" err="1">
                <a:solidFill>
                  <a:srgbClr val="20295A"/>
                </a:solidFill>
              </a:rPr>
              <a:t>What</a:t>
            </a:r>
            <a:r>
              <a:rPr lang="es-MX" sz="3200" dirty="0">
                <a:solidFill>
                  <a:srgbClr val="20295A"/>
                </a:solidFill>
              </a:rPr>
              <a:t> </a:t>
            </a:r>
            <a:r>
              <a:rPr lang="es-MX" sz="3200" dirty="0" err="1">
                <a:solidFill>
                  <a:srgbClr val="20295A"/>
                </a:solidFill>
              </a:rPr>
              <a:t>is</a:t>
            </a:r>
            <a:r>
              <a:rPr lang="es-MX" sz="3200" dirty="0">
                <a:solidFill>
                  <a:srgbClr val="20295A"/>
                </a:solidFill>
              </a:rPr>
              <a:t> </a:t>
            </a:r>
            <a:r>
              <a:rPr lang="es-MX" sz="3200" dirty="0" err="1">
                <a:solidFill>
                  <a:srgbClr val="20295A"/>
                </a:solidFill>
              </a:rPr>
              <a:t>the</a:t>
            </a:r>
            <a:r>
              <a:rPr lang="es-MX" sz="3200" dirty="0">
                <a:solidFill>
                  <a:srgbClr val="20295A"/>
                </a:solidFill>
              </a:rPr>
              <a:t> </a:t>
            </a:r>
            <a:r>
              <a:rPr lang="es-MX" sz="3200" dirty="0" err="1">
                <a:solidFill>
                  <a:srgbClr val="20295A"/>
                </a:solidFill>
              </a:rPr>
              <a:t>difference</a:t>
            </a:r>
            <a:r>
              <a:rPr lang="es-MX" sz="3200" dirty="0">
                <a:solidFill>
                  <a:srgbClr val="20295A"/>
                </a:solidFill>
              </a:rPr>
              <a:t> </a:t>
            </a:r>
            <a:r>
              <a:rPr lang="es-MX" sz="3200" dirty="0" err="1">
                <a:solidFill>
                  <a:srgbClr val="20295A"/>
                </a:solidFill>
              </a:rPr>
              <a:t>between</a:t>
            </a:r>
            <a:r>
              <a:rPr lang="es-MX" sz="3200" dirty="0">
                <a:solidFill>
                  <a:srgbClr val="20295A"/>
                </a:solidFill>
              </a:rPr>
              <a:t> </a:t>
            </a:r>
            <a:r>
              <a:rPr lang="es-MX" sz="3200" dirty="0" err="1">
                <a:solidFill>
                  <a:srgbClr val="20295A"/>
                </a:solidFill>
              </a:rPr>
              <a:t>Orchestration</a:t>
            </a:r>
            <a:r>
              <a:rPr lang="es-MX" sz="3200" dirty="0">
                <a:solidFill>
                  <a:srgbClr val="20295A"/>
                </a:solidFill>
              </a:rPr>
              <a:t> and </a:t>
            </a:r>
            <a:r>
              <a:rPr lang="es-MX" sz="3200" dirty="0" err="1">
                <a:solidFill>
                  <a:srgbClr val="20295A"/>
                </a:solidFill>
              </a:rPr>
              <a:t>MLOps</a:t>
            </a:r>
            <a:r>
              <a:rPr lang="es-MX" sz="3200" dirty="0">
                <a:solidFill>
                  <a:srgbClr val="20295A"/>
                </a:solidFill>
              </a:rPr>
              <a:t>?</a:t>
            </a:r>
            <a:endParaRPr lang="en-MX" sz="3200" dirty="0">
              <a:solidFill>
                <a:srgbClr val="20295A"/>
              </a:solidFill>
            </a:endParaRPr>
          </a:p>
        </p:txBody>
      </p:sp>
      <p:pic>
        <p:nvPicPr>
          <p:cNvPr id="4098" name="Picture 2">
            <a:extLst>
              <a:ext uri="{FF2B5EF4-FFF2-40B4-BE49-F238E27FC236}">
                <a16:creationId xmlns:a16="http://schemas.microsoft.com/office/drawing/2014/main" id="{B518E5C8-2B16-8C75-7E65-664B7E461A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07019" y="4427981"/>
            <a:ext cx="2270255" cy="2075662"/>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E93A5821-35EC-4559-B48B-C925277C3C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51306" y="4427981"/>
            <a:ext cx="2215734" cy="20258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025752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C6A38C-2C9D-4519-72E4-4BD75E783A69}"/>
            </a:ext>
          </a:extLst>
        </p:cNvPr>
        <p:cNvGrpSpPr/>
        <p:nvPr/>
      </p:nvGrpSpPr>
      <p:grpSpPr>
        <a:xfrm>
          <a:off x="0" y="0"/>
          <a:ext cx="0" cy="0"/>
          <a:chOff x="0" y="0"/>
          <a:chExt cx="0" cy="0"/>
        </a:xfrm>
      </p:grpSpPr>
      <p:sp>
        <p:nvSpPr>
          <p:cNvPr id="2" name="Google Shape;1754;p174">
            <a:extLst>
              <a:ext uri="{FF2B5EF4-FFF2-40B4-BE49-F238E27FC236}">
                <a16:creationId xmlns:a16="http://schemas.microsoft.com/office/drawing/2014/main" id="{4BEB13F7-94EE-E4DC-103D-4BB915BCE5D1}"/>
              </a:ext>
            </a:extLst>
          </p:cNvPr>
          <p:cNvSpPr txBox="1">
            <a:spLocks noGrp="1"/>
          </p:cNvSpPr>
          <p:nvPr/>
        </p:nvSpPr>
        <p:spPr>
          <a:xfrm>
            <a:off x="850505" y="4316391"/>
            <a:ext cx="9932172" cy="62756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600"/>
              <a:buFont typeface="Nunito Sans Black"/>
              <a:buNone/>
              <a:defRPr sz="2600" b="0" i="0" u="none" strike="noStrike" cap="none">
                <a:solidFill>
                  <a:schemeClr val="lt1"/>
                </a:solidFill>
                <a:latin typeface="Nunito Sans Black"/>
                <a:ea typeface="Nunito Sans Black"/>
                <a:cs typeface="Nunito Sans Black"/>
                <a:sym typeface="Nunito Sans Black"/>
              </a:defRPr>
            </a:lvl1pPr>
            <a:lvl2pPr marR="0" lvl="1" algn="l" rtl="0">
              <a:lnSpc>
                <a:spcPct val="100000"/>
              </a:lnSpc>
              <a:spcBef>
                <a:spcPts val="0"/>
              </a:spcBef>
              <a:spcAft>
                <a:spcPts val="0"/>
              </a:spcAft>
              <a:buClr>
                <a:schemeClr val="lt1"/>
              </a:buClr>
              <a:buSzPts val="1900"/>
              <a:buFont typeface="Nunito Sans Black"/>
              <a:buNone/>
              <a:defRPr sz="1900" b="0" i="0" u="none" strike="noStrike" cap="none">
                <a:solidFill>
                  <a:schemeClr val="lt1"/>
                </a:solidFill>
                <a:latin typeface="Nunito Sans Black"/>
                <a:ea typeface="Nunito Sans Black"/>
                <a:cs typeface="Nunito Sans Black"/>
                <a:sym typeface="Nunito Sans Black"/>
              </a:defRPr>
            </a:lvl2pPr>
            <a:lvl3pPr marR="0" lvl="2" algn="l" rtl="0">
              <a:lnSpc>
                <a:spcPct val="100000"/>
              </a:lnSpc>
              <a:spcBef>
                <a:spcPts val="0"/>
              </a:spcBef>
              <a:spcAft>
                <a:spcPts val="0"/>
              </a:spcAft>
              <a:buClr>
                <a:schemeClr val="lt1"/>
              </a:buClr>
              <a:buSzPts val="1900"/>
              <a:buFont typeface="Nunito Sans Black"/>
              <a:buNone/>
              <a:defRPr sz="1900" b="0" i="0" u="none" strike="noStrike" cap="none">
                <a:solidFill>
                  <a:schemeClr val="lt1"/>
                </a:solidFill>
                <a:latin typeface="Nunito Sans Black"/>
                <a:ea typeface="Nunito Sans Black"/>
                <a:cs typeface="Nunito Sans Black"/>
                <a:sym typeface="Nunito Sans Black"/>
              </a:defRPr>
            </a:lvl3pPr>
            <a:lvl4pPr marR="0" lvl="3" algn="l" rtl="0">
              <a:lnSpc>
                <a:spcPct val="100000"/>
              </a:lnSpc>
              <a:spcBef>
                <a:spcPts val="0"/>
              </a:spcBef>
              <a:spcAft>
                <a:spcPts val="0"/>
              </a:spcAft>
              <a:buClr>
                <a:schemeClr val="lt1"/>
              </a:buClr>
              <a:buSzPts val="1900"/>
              <a:buFont typeface="Nunito Sans Black"/>
              <a:buNone/>
              <a:defRPr sz="1900" b="0" i="0" u="none" strike="noStrike" cap="none">
                <a:solidFill>
                  <a:schemeClr val="lt1"/>
                </a:solidFill>
                <a:latin typeface="Nunito Sans Black"/>
                <a:ea typeface="Nunito Sans Black"/>
                <a:cs typeface="Nunito Sans Black"/>
                <a:sym typeface="Nunito Sans Black"/>
              </a:defRPr>
            </a:lvl4pPr>
            <a:lvl5pPr marR="0" lvl="4" algn="l" rtl="0">
              <a:lnSpc>
                <a:spcPct val="100000"/>
              </a:lnSpc>
              <a:spcBef>
                <a:spcPts val="0"/>
              </a:spcBef>
              <a:spcAft>
                <a:spcPts val="0"/>
              </a:spcAft>
              <a:buClr>
                <a:schemeClr val="lt1"/>
              </a:buClr>
              <a:buSzPts val="1900"/>
              <a:buFont typeface="Nunito Sans Black"/>
              <a:buNone/>
              <a:defRPr sz="1900" b="0" i="0" u="none" strike="noStrike" cap="none">
                <a:solidFill>
                  <a:schemeClr val="lt1"/>
                </a:solidFill>
                <a:latin typeface="Nunito Sans Black"/>
                <a:ea typeface="Nunito Sans Black"/>
                <a:cs typeface="Nunito Sans Black"/>
                <a:sym typeface="Nunito Sans Black"/>
              </a:defRPr>
            </a:lvl5pPr>
            <a:lvl6pPr marR="0" lvl="5" algn="l" rtl="0">
              <a:lnSpc>
                <a:spcPct val="100000"/>
              </a:lnSpc>
              <a:spcBef>
                <a:spcPts val="0"/>
              </a:spcBef>
              <a:spcAft>
                <a:spcPts val="0"/>
              </a:spcAft>
              <a:buClr>
                <a:schemeClr val="lt1"/>
              </a:buClr>
              <a:buSzPts val="1900"/>
              <a:buFont typeface="Nunito Sans Black"/>
              <a:buNone/>
              <a:defRPr sz="1900" b="0" i="0" u="none" strike="noStrike" cap="none">
                <a:solidFill>
                  <a:schemeClr val="lt1"/>
                </a:solidFill>
                <a:latin typeface="Nunito Sans Black"/>
                <a:ea typeface="Nunito Sans Black"/>
                <a:cs typeface="Nunito Sans Black"/>
                <a:sym typeface="Nunito Sans Black"/>
              </a:defRPr>
            </a:lvl6pPr>
            <a:lvl7pPr marR="0" lvl="6" algn="l" rtl="0">
              <a:lnSpc>
                <a:spcPct val="100000"/>
              </a:lnSpc>
              <a:spcBef>
                <a:spcPts val="0"/>
              </a:spcBef>
              <a:spcAft>
                <a:spcPts val="0"/>
              </a:spcAft>
              <a:buClr>
                <a:schemeClr val="lt1"/>
              </a:buClr>
              <a:buSzPts val="1900"/>
              <a:buFont typeface="Nunito Sans Black"/>
              <a:buNone/>
              <a:defRPr sz="1900" b="0" i="0" u="none" strike="noStrike" cap="none">
                <a:solidFill>
                  <a:schemeClr val="lt1"/>
                </a:solidFill>
                <a:latin typeface="Nunito Sans Black"/>
                <a:ea typeface="Nunito Sans Black"/>
                <a:cs typeface="Nunito Sans Black"/>
                <a:sym typeface="Nunito Sans Black"/>
              </a:defRPr>
            </a:lvl7pPr>
            <a:lvl8pPr marR="0" lvl="7" algn="l" rtl="0">
              <a:lnSpc>
                <a:spcPct val="100000"/>
              </a:lnSpc>
              <a:spcBef>
                <a:spcPts val="0"/>
              </a:spcBef>
              <a:spcAft>
                <a:spcPts val="0"/>
              </a:spcAft>
              <a:buClr>
                <a:schemeClr val="lt1"/>
              </a:buClr>
              <a:buSzPts val="1900"/>
              <a:buFont typeface="Nunito Sans Black"/>
              <a:buNone/>
              <a:defRPr sz="1900" b="0" i="0" u="none" strike="noStrike" cap="none">
                <a:solidFill>
                  <a:schemeClr val="lt1"/>
                </a:solidFill>
                <a:latin typeface="Nunito Sans Black"/>
                <a:ea typeface="Nunito Sans Black"/>
                <a:cs typeface="Nunito Sans Black"/>
                <a:sym typeface="Nunito Sans Black"/>
              </a:defRPr>
            </a:lvl8pPr>
            <a:lvl9pPr marR="0" lvl="8" algn="l" rtl="0">
              <a:lnSpc>
                <a:spcPct val="100000"/>
              </a:lnSpc>
              <a:spcBef>
                <a:spcPts val="0"/>
              </a:spcBef>
              <a:spcAft>
                <a:spcPts val="0"/>
              </a:spcAft>
              <a:buClr>
                <a:schemeClr val="lt1"/>
              </a:buClr>
              <a:buSzPts val="1900"/>
              <a:buFont typeface="Nunito Sans Black"/>
              <a:buNone/>
              <a:defRPr sz="1900" b="0" i="0" u="none" strike="noStrike" cap="none">
                <a:solidFill>
                  <a:schemeClr val="lt1"/>
                </a:solidFill>
                <a:latin typeface="Nunito Sans Black"/>
                <a:ea typeface="Nunito Sans Black"/>
                <a:cs typeface="Nunito Sans Black"/>
                <a:sym typeface="Nunito Sans Black"/>
              </a:defRPr>
            </a:lvl9pPr>
          </a:lstStyle>
          <a:p>
            <a:pPr marL="0" lvl="0" indent="0" algn="l" rtl="0">
              <a:spcBef>
                <a:spcPts val="0"/>
              </a:spcBef>
              <a:spcAft>
                <a:spcPts val="0"/>
              </a:spcAft>
              <a:buNone/>
            </a:pPr>
            <a:r>
              <a:rPr lang="en" sz="4000" dirty="0"/>
              <a:t>Deployment.</a:t>
            </a:r>
            <a:endParaRPr sz="4000" dirty="0"/>
          </a:p>
        </p:txBody>
      </p:sp>
    </p:spTree>
    <p:extLst>
      <p:ext uri="{BB962C8B-B14F-4D97-AF65-F5344CB8AC3E}">
        <p14:creationId xmlns:p14="http://schemas.microsoft.com/office/powerpoint/2010/main" val="22544280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heme/theme1.xml><?xml version="1.0" encoding="utf-8"?>
<a:theme xmlns:a="http://schemas.openxmlformats.org/drawingml/2006/main" name="Office Theme">
  <a:themeElements>
    <a:clrScheme name="Maestrías digitales">
      <a:dk1>
        <a:sysClr val="windowText" lastClr="000000"/>
      </a:dk1>
      <a:lt1>
        <a:sysClr val="window" lastClr="FFFFFF"/>
      </a:lt1>
      <a:dk2>
        <a:srgbClr val="242852"/>
      </a:dk2>
      <a:lt2>
        <a:srgbClr val="FFFFFF"/>
      </a:lt2>
      <a:accent1>
        <a:srgbClr val="545554"/>
      </a:accent1>
      <a:accent2>
        <a:srgbClr val="18578C"/>
      </a:accent2>
      <a:accent3>
        <a:srgbClr val="404599"/>
      </a:accent3>
      <a:accent4>
        <a:srgbClr val="005E52"/>
      </a:accent4>
      <a:accent5>
        <a:srgbClr val="8C346F"/>
      </a:accent5>
      <a:accent6>
        <a:srgbClr val="20295A"/>
      </a:accent6>
      <a:hlink>
        <a:srgbClr val="3151A2"/>
      </a:hlink>
      <a:folHlink>
        <a:srgbClr val="3EBBF0"/>
      </a:folHlink>
    </a:clrScheme>
    <a:fontScheme name="Tipo MAestrias Digitales">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1739665D054564B847DDE2F8688A503" ma:contentTypeVersion="15" ma:contentTypeDescription="Create a new document." ma:contentTypeScope="" ma:versionID="dff287acfd58463b4831efba63de956a">
  <xsd:schema xmlns:xsd="http://www.w3.org/2001/XMLSchema" xmlns:xs="http://www.w3.org/2001/XMLSchema" xmlns:p="http://schemas.microsoft.com/office/2006/metadata/properties" xmlns:ns2="7d2a4c75-3a33-4b64-8834-1f6bad902b19" xmlns:ns3="bc20029a-1156-45d7-bd33-570463cb7d18" targetNamespace="http://schemas.microsoft.com/office/2006/metadata/properties" ma:root="true" ma:fieldsID="b307d15bf211f52d58d44a7b71947c27" ns2:_="" ns3:_="">
    <xsd:import namespace="7d2a4c75-3a33-4b64-8834-1f6bad902b19"/>
    <xsd:import namespace="bc20029a-1156-45d7-bd33-570463cb7d18"/>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MediaServiceDateTaken" minOccurs="0"/>
                <xsd:element ref="ns2:MediaServiceGenerationTime" minOccurs="0"/>
                <xsd:element ref="ns2:MediaServiceEventHashCode" minOccurs="0"/>
                <xsd:element ref="ns2:MediaLengthInSeconds" minOccurs="0"/>
                <xsd:element ref="ns2:lcf76f155ced4ddcb4097134ff3c332f" minOccurs="0"/>
                <xsd:element ref="ns3:TaxCatchAll" minOccurs="0"/>
                <xsd:element ref="ns2:MediaServiceOCR" minOccurs="0"/>
                <xsd:element ref="ns2:MediaServiceLocation"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d2a4c75-3a33-4b64-8834-1f6bad902b1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description="" ma:hidden="true" ma:indexed="true" ma:internalName="MediaServiceObjectDetectorVersions" ma:readOnly="true">
      <xsd:simpleType>
        <xsd:restriction base="dms:Text"/>
      </xsd:simpleType>
    </xsd:element>
    <xsd:element name="MediaServiceDateTaken" ma:index="12" nillable="true" ma:displayName="MediaServiceDateTaken" ma:description="" ma:hidden="true" ma:indexed="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element name="lcf76f155ced4ddcb4097134ff3c332f" ma:index="17" nillable="true" ma:taxonomy="true" ma:internalName="lcf76f155ced4ddcb4097134ff3c332f" ma:taxonomyFieldName="MediaServiceImageTags" ma:displayName="Image Tags" ma:readOnly="false" ma:fieldId="{5cf76f15-5ced-4ddc-b409-7134ff3c332f}" ma:taxonomyMulti="true" ma:sspId="13b0b881-3bf5-4493-8d21-dd6cf614d6f8" ma:termSetId="09814cd3-568e-fe90-9814-8d621ff8fb84" ma:anchorId="fba54fb3-c3e1-fe81-a776-ca4b69148c4d" ma:open="true" ma:isKeyword="false">
      <xsd:complexType>
        <xsd:sequence>
          <xsd:element ref="pc:Terms" minOccurs="0" maxOccurs="1"/>
        </xsd:sequence>
      </xsd:complexType>
    </xsd:element>
    <xsd:element name="MediaServiceOCR" ma:index="19" nillable="true" ma:displayName="Extracted Text" ma:internalName="MediaServiceOCR" ma:readOnly="true">
      <xsd:simpleType>
        <xsd:restriction base="dms:Note">
          <xsd:maxLength value="255"/>
        </xsd:restriction>
      </xsd:simpleType>
    </xsd:element>
    <xsd:element name="MediaServiceLocation" ma:index="20" nillable="true" ma:displayName="Location" ma:description="" ma:indexed="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c20029a-1156-45d7-bd33-570463cb7d18" elementFormDefault="qualified">
    <xsd:import namespace="http://schemas.microsoft.com/office/2006/documentManagement/types"/>
    <xsd:import namespace="http://schemas.microsoft.com/office/infopath/2007/PartnerControls"/>
    <xsd:element name="TaxCatchAll" ma:index="18" nillable="true" ma:displayName="Taxonomy Catch All Column" ma:hidden="true" ma:list="{fc9e9f1e-df21-41ea-a9c5-b54db80256e3}" ma:internalName="TaxCatchAll" ma:showField="CatchAllData" ma:web="bc20029a-1156-45d7-bd33-570463cb7d18">
      <xsd:complexType>
        <xsd:complexContent>
          <xsd:extension base="dms:MultiChoiceLookup">
            <xsd:sequence>
              <xsd:element name="Value" type="dms:Lookup" maxOccurs="unbounded" minOccurs="0" nillable="true"/>
            </xsd:sequence>
          </xsd:extension>
        </xsd:complexContent>
      </xsd:complexType>
    </xsd:element>
    <xsd:element name="SharedWithUsers" ma:index="2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2"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7d2a4c75-3a33-4b64-8834-1f6bad902b19">
      <Terms xmlns="http://schemas.microsoft.com/office/infopath/2007/PartnerControls"/>
    </lcf76f155ced4ddcb4097134ff3c332f>
    <TaxCatchAll xmlns="bc20029a-1156-45d7-bd33-570463cb7d18" xsi:nil="true"/>
  </documentManagement>
</p:properties>
</file>

<file path=customXml/itemProps1.xml><?xml version="1.0" encoding="utf-8"?>
<ds:datastoreItem xmlns:ds="http://schemas.openxmlformats.org/officeDocument/2006/customXml" ds:itemID="{8B424E55-426F-4932-B76F-FF8A52D205B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d2a4c75-3a33-4b64-8834-1f6bad902b19"/>
    <ds:schemaRef ds:uri="bc20029a-1156-45d7-bd33-570463cb7d1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AD6D47B3-B3A7-4085-855D-8A93E1FDFE52}">
  <ds:schemaRefs>
    <ds:schemaRef ds:uri="http://schemas.microsoft.com/sharepoint/v3/contenttype/forms"/>
  </ds:schemaRefs>
</ds:datastoreItem>
</file>

<file path=customXml/itemProps3.xml><?xml version="1.0" encoding="utf-8"?>
<ds:datastoreItem xmlns:ds="http://schemas.openxmlformats.org/officeDocument/2006/customXml" ds:itemID="{E24BC9C9-B74E-453C-B75B-0853A7F90063}">
  <ds:schemaRefs>
    <ds:schemaRef ds:uri="http://schemas.microsoft.com/office/2006/metadata/properties"/>
    <ds:schemaRef ds:uri="http://schemas.microsoft.com/office/infopath/2007/PartnerControls"/>
    <ds:schemaRef ds:uri="7d2a4c75-3a33-4b64-8834-1f6bad902b19"/>
    <ds:schemaRef ds:uri="bc20029a-1156-45d7-bd33-570463cb7d18"/>
  </ds:schemaRefs>
</ds:datastoreItem>
</file>

<file path=docProps/app.xml><?xml version="1.0" encoding="utf-8"?>
<Properties xmlns="http://schemas.openxmlformats.org/officeDocument/2006/extended-properties" xmlns:vt="http://schemas.openxmlformats.org/officeDocument/2006/docPropsVTypes">
  <TotalTime>7553</TotalTime>
  <Words>2550</Words>
  <Application>Microsoft Office PowerPoint</Application>
  <PresentationFormat>Panorámica</PresentationFormat>
  <Paragraphs>210</Paragraphs>
  <Slides>54</Slides>
  <Notes>0</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54</vt:i4>
      </vt:variant>
    </vt:vector>
  </HeadingPairs>
  <TitlesOfParts>
    <vt:vector size="60" baseType="lpstr">
      <vt:lpstr>Aptos</vt:lpstr>
      <vt:lpstr>Arial</vt:lpstr>
      <vt:lpstr>Calibri</vt:lpstr>
      <vt:lpstr>Montserrat</vt:lpstr>
      <vt:lpstr>Nunito Sans</vt:lpstr>
      <vt:lpstr>Office Theme</vt:lpstr>
      <vt:lpstr>3.1 Orchestration and Deployment</vt:lpstr>
      <vt:lpstr>Presentación de PowerPoint</vt:lpstr>
      <vt:lpstr>What is ML Orchestration?</vt:lpstr>
      <vt:lpstr>Presentación de PowerPoint</vt:lpstr>
      <vt:lpstr>How a typical ML pipeline looks</vt:lpstr>
      <vt:lpstr>Operationalization and System Design</vt:lpstr>
      <vt:lpstr>Orchestration Elements.</vt:lpstr>
      <vt:lpstr>What is the difference between Orchestration and MLOps?</vt:lpstr>
      <vt:lpstr>Presentación de PowerPoint</vt:lpstr>
      <vt:lpstr>Introduction</vt:lpstr>
      <vt:lpstr>Important considerations.</vt:lpstr>
      <vt:lpstr>ML Pipeline Deployment Criteria.</vt:lpstr>
      <vt:lpstr>ML Pipeline Arquitecture</vt:lpstr>
      <vt:lpstr>ML Deployment Process</vt:lpstr>
      <vt:lpstr>Model Serialization.</vt:lpstr>
      <vt:lpstr>Deployment Environment Preparation.</vt:lpstr>
      <vt:lpstr>Deployment API Building.</vt:lpstr>
      <vt:lpstr>Deployment Testing and Validation </vt:lpstr>
      <vt:lpstr>ML Pipeline Deployment</vt:lpstr>
      <vt:lpstr>Presentación de PowerPoint</vt:lpstr>
      <vt:lpstr>Deployment Methods.</vt:lpstr>
      <vt:lpstr>Deployment Patterns.</vt:lpstr>
      <vt:lpstr>Presentación de PowerPoint</vt:lpstr>
      <vt:lpstr>One-off.</vt:lpstr>
      <vt:lpstr>Batch.</vt:lpstr>
      <vt:lpstr>Real time.</vt:lpstr>
      <vt:lpstr>Streaming.</vt:lpstr>
      <vt:lpstr>Edge.</vt:lpstr>
      <vt:lpstr>Presentación de PowerPoint</vt:lpstr>
      <vt:lpstr>Shadow Deployment.</vt:lpstr>
      <vt:lpstr>A/B Testing.</vt:lpstr>
      <vt:lpstr>Multi-Arm Bandits.</vt:lpstr>
      <vt:lpstr>Blue-Green Deployment.</vt:lpstr>
      <vt:lpstr>Canary Testing.</vt:lpstr>
      <vt:lpstr>Feature Flag.</vt:lpstr>
      <vt:lpstr>Rolling Deployment.</vt:lpstr>
      <vt:lpstr>Presentación de PowerPoint</vt:lpstr>
      <vt:lpstr>What is model packaging?</vt:lpstr>
      <vt:lpstr>Why is it important?</vt:lpstr>
      <vt:lpstr>Challenges of creating a model package.</vt:lpstr>
      <vt:lpstr>Presentación de PowerPoint</vt:lpstr>
      <vt:lpstr>Presentación de PowerPoint</vt:lpstr>
      <vt:lpstr>Model Embedded in the App.</vt:lpstr>
      <vt:lpstr>Model Served as an API.</vt:lpstr>
      <vt:lpstr>Model saved and used as a Library.</vt:lpstr>
      <vt:lpstr>Model saved in containers.</vt:lpstr>
      <vt:lpstr>Presentación de PowerPoint</vt:lpstr>
      <vt:lpstr>Docker Intro</vt:lpstr>
      <vt:lpstr>Virtualization vs Containerization</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Carlos Alberto Meléndez Cortez</dc:creator>
  <cp:lastModifiedBy>Rich Valdez</cp:lastModifiedBy>
  <cp:revision>143</cp:revision>
  <dcterms:created xsi:type="dcterms:W3CDTF">2021-01-18T23:10:27Z</dcterms:created>
  <dcterms:modified xsi:type="dcterms:W3CDTF">2024-11-01T07:41:37Z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0x01010021739665D054564B847DDE2F8688A503</vt:lpwstr>
  </property>
</Properties>
</file>